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60" r:id="rId2"/>
    <p:sldId id="261" r:id="rId3"/>
    <p:sldId id="262" r:id="rId4"/>
    <p:sldId id="263" r:id="rId5"/>
    <p:sldId id="264" r:id="rId6"/>
    <p:sldId id="265" r:id="rId7"/>
    <p:sldId id="266" r:id="rId8"/>
    <p:sldId id="267" r:id="rId9"/>
    <p:sldId id="268" r:id="rId10"/>
    <p:sldId id="269" r:id="rId11"/>
    <p:sldId id="270" r:id="rId12"/>
    <p:sldId id="278" r:id="rId13"/>
    <p:sldId id="271" r:id="rId14"/>
    <p:sldId id="272" r:id="rId15"/>
    <p:sldId id="273" r:id="rId16"/>
    <p:sldId id="274" r:id="rId17"/>
    <p:sldId id="275" r:id="rId18"/>
    <p:sldId id="276" r:id="rId19"/>
    <p:sldId id="258" r:id="rId20"/>
    <p:sldId id="259" r:id="rId21"/>
    <p:sldId id="279" r:id="rId22"/>
    <p:sldId id="277" r:id="rId23"/>
  </p:sldIdLst>
  <p:sldSz cx="9144000" cy="6858000" type="screen4x3"/>
  <p:notesSz cx="6858000" cy="9144000"/>
  <p:defaultTextStyle>
    <a:defPPr>
      <a:defRPr lang="es-ES_tradnl"/>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94660"/>
  </p:normalViewPr>
  <p:slideViewPr>
    <p:cSldViewPr>
      <p:cViewPr>
        <p:scale>
          <a:sx n="55" d="100"/>
          <a:sy n="55" d="100"/>
        </p:scale>
        <p:origin x="-1242" y="-36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173B25-0409-4F70-A52B-166E76E9E719}" type="datetimeFigureOut">
              <a:rPr lang="es-CL" smtClean="0"/>
              <a:t>15-03-2015</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70A9F3-80D3-4833-8D1F-91CACA7BB5C0}" type="slidenum">
              <a:rPr lang="es-CL" smtClean="0"/>
              <a:t>‹Nº›</a:t>
            </a:fld>
            <a:endParaRPr lang="es-C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miter lim="800000"/>
            <a:headEnd/>
            <a:tailEnd/>
          </a:ln>
        </p:spPr>
        <p:txBody>
          <a:bodyPr/>
          <a:lstStyle/>
          <a:p>
            <a:fld id="{BF045AF8-4002-4511-91B4-7D9E0FE0218B}" type="slidenum">
              <a:rPr lang="es-MX"/>
              <a:pPr/>
              <a:t>1</a:t>
            </a:fld>
            <a:endParaRPr lang="es-MX"/>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s-MX"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miter lim="800000"/>
            <a:headEnd/>
            <a:tailEnd/>
          </a:ln>
        </p:spPr>
        <p:txBody>
          <a:bodyPr/>
          <a:lstStyle/>
          <a:p>
            <a:fld id="{A6AA4DE2-4795-4096-8534-86730344B020}" type="slidenum">
              <a:rPr lang="es-MX"/>
              <a:pPr/>
              <a:t>10</a:t>
            </a:fld>
            <a:endParaRPr lang="es-MX"/>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s-MX"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_tradn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_tradnl"/>
          </a:p>
        </p:txBody>
      </p:sp>
      <p:sp>
        <p:nvSpPr>
          <p:cNvPr id="4" name="3 Marcador de fecha"/>
          <p:cNvSpPr>
            <a:spLocks noGrp="1"/>
          </p:cNvSpPr>
          <p:nvPr>
            <p:ph type="dt" sz="half" idx="10"/>
          </p:nvPr>
        </p:nvSpPr>
        <p:spPr/>
        <p:txBody>
          <a:bodyPr/>
          <a:lstStyle>
            <a:lvl1pPr>
              <a:defRPr/>
            </a:lvl1pPr>
          </a:lstStyle>
          <a:p>
            <a:pPr>
              <a:defRPr/>
            </a:pPr>
            <a:fld id="{200ADDC5-B36F-4F16-98AA-7E37DC8257F8}" type="datetimeFigureOut">
              <a:rPr lang="es-ES_tradnl"/>
              <a:pPr>
                <a:defRPr/>
              </a:pPr>
              <a:t>15/03/2015</a:t>
            </a:fld>
            <a:endParaRPr lang="es-ES_tradnl"/>
          </a:p>
        </p:txBody>
      </p:sp>
      <p:sp>
        <p:nvSpPr>
          <p:cNvPr id="5" name="4 Marcador de pie de página"/>
          <p:cNvSpPr>
            <a:spLocks noGrp="1"/>
          </p:cNvSpPr>
          <p:nvPr>
            <p:ph type="ftr" sz="quarter" idx="11"/>
          </p:nvPr>
        </p:nvSpPr>
        <p:spPr/>
        <p:txBody>
          <a:bodyPr/>
          <a:lstStyle>
            <a:lvl1pPr>
              <a:defRPr/>
            </a:lvl1pPr>
          </a:lstStyle>
          <a:p>
            <a:pPr>
              <a:defRPr/>
            </a:pPr>
            <a:endParaRPr lang="es-ES_tradnl"/>
          </a:p>
        </p:txBody>
      </p:sp>
      <p:sp>
        <p:nvSpPr>
          <p:cNvPr id="6" name="5 Marcador de número de diapositiva"/>
          <p:cNvSpPr>
            <a:spLocks noGrp="1"/>
          </p:cNvSpPr>
          <p:nvPr>
            <p:ph type="sldNum" sz="quarter" idx="12"/>
          </p:nvPr>
        </p:nvSpPr>
        <p:spPr/>
        <p:txBody>
          <a:bodyPr/>
          <a:lstStyle>
            <a:lvl1pPr>
              <a:defRPr/>
            </a:lvl1pPr>
          </a:lstStyle>
          <a:p>
            <a:pPr>
              <a:defRPr/>
            </a:pPr>
            <a:fld id="{9F51986B-EC1A-49D2-BACD-FE3FCEBEA111}" type="slidenum">
              <a:rPr lang="es-ES_tradnl"/>
              <a:pPr>
                <a:defRPr/>
              </a:pPr>
              <a:t>‹Nº›</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lvl1pPr>
              <a:defRPr/>
            </a:lvl1pPr>
          </a:lstStyle>
          <a:p>
            <a:pPr>
              <a:defRPr/>
            </a:pPr>
            <a:fld id="{00AE1B58-DB12-4DC7-8D43-4AE1D1BFB7E1}" type="datetimeFigureOut">
              <a:rPr lang="es-ES_tradnl"/>
              <a:pPr>
                <a:defRPr/>
              </a:pPr>
              <a:t>15/03/2015</a:t>
            </a:fld>
            <a:endParaRPr lang="es-ES_tradnl"/>
          </a:p>
        </p:txBody>
      </p:sp>
      <p:sp>
        <p:nvSpPr>
          <p:cNvPr id="5" name="4 Marcador de pie de página"/>
          <p:cNvSpPr>
            <a:spLocks noGrp="1"/>
          </p:cNvSpPr>
          <p:nvPr>
            <p:ph type="ftr" sz="quarter" idx="11"/>
          </p:nvPr>
        </p:nvSpPr>
        <p:spPr/>
        <p:txBody>
          <a:bodyPr/>
          <a:lstStyle>
            <a:lvl1pPr>
              <a:defRPr/>
            </a:lvl1pPr>
          </a:lstStyle>
          <a:p>
            <a:pPr>
              <a:defRPr/>
            </a:pPr>
            <a:endParaRPr lang="es-ES_tradnl"/>
          </a:p>
        </p:txBody>
      </p:sp>
      <p:sp>
        <p:nvSpPr>
          <p:cNvPr id="6" name="5 Marcador de número de diapositiva"/>
          <p:cNvSpPr>
            <a:spLocks noGrp="1"/>
          </p:cNvSpPr>
          <p:nvPr>
            <p:ph type="sldNum" sz="quarter" idx="12"/>
          </p:nvPr>
        </p:nvSpPr>
        <p:spPr/>
        <p:txBody>
          <a:bodyPr/>
          <a:lstStyle>
            <a:lvl1pPr>
              <a:defRPr/>
            </a:lvl1pPr>
          </a:lstStyle>
          <a:p>
            <a:pPr>
              <a:defRPr/>
            </a:pPr>
            <a:fld id="{501B5E3B-728E-437C-95BF-008F6C74B628}" type="slidenum">
              <a:rPr lang="es-ES_tradnl"/>
              <a:pPr>
                <a:defRPr/>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lvl1pPr>
              <a:defRPr/>
            </a:lvl1pPr>
          </a:lstStyle>
          <a:p>
            <a:pPr>
              <a:defRPr/>
            </a:pPr>
            <a:fld id="{DBBC1A40-1501-449A-AFD8-FA107DAE30E9}" type="datetimeFigureOut">
              <a:rPr lang="es-ES_tradnl"/>
              <a:pPr>
                <a:defRPr/>
              </a:pPr>
              <a:t>15/03/2015</a:t>
            </a:fld>
            <a:endParaRPr lang="es-ES_tradnl"/>
          </a:p>
        </p:txBody>
      </p:sp>
      <p:sp>
        <p:nvSpPr>
          <p:cNvPr id="5" name="4 Marcador de pie de página"/>
          <p:cNvSpPr>
            <a:spLocks noGrp="1"/>
          </p:cNvSpPr>
          <p:nvPr>
            <p:ph type="ftr" sz="quarter" idx="11"/>
          </p:nvPr>
        </p:nvSpPr>
        <p:spPr/>
        <p:txBody>
          <a:bodyPr/>
          <a:lstStyle>
            <a:lvl1pPr>
              <a:defRPr/>
            </a:lvl1pPr>
          </a:lstStyle>
          <a:p>
            <a:pPr>
              <a:defRPr/>
            </a:pPr>
            <a:endParaRPr lang="es-ES_tradnl"/>
          </a:p>
        </p:txBody>
      </p:sp>
      <p:sp>
        <p:nvSpPr>
          <p:cNvPr id="6" name="5 Marcador de número de diapositiva"/>
          <p:cNvSpPr>
            <a:spLocks noGrp="1"/>
          </p:cNvSpPr>
          <p:nvPr>
            <p:ph type="sldNum" sz="quarter" idx="12"/>
          </p:nvPr>
        </p:nvSpPr>
        <p:spPr/>
        <p:txBody>
          <a:bodyPr/>
          <a:lstStyle>
            <a:lvl1pPr>
              <a:defRPr/>
            </a:lvl1pPr>
          </a:lstStyle>
          <a:p>
            <a:pPr>
              <a:defRPr/>
            </a:pPr>
            <a:fld id="{61C0DEB7-68B0-43B7-8225-9353B63A1D07}" type="slidenum">
              <a:rPr lang="es-ES_tradnl"/>
              <a:pPr>
                <a:defRPr/>
              </a:pPr>
              <a:t>‹Nº›</a:t>
            </a:fld>
            <a:endParaRPr lang="es-ES_trad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574675" y="304800"/>
            <a:ext cx="8001000" cy="1216025"/>
          </a:xfrm>
        </p:spPr>
        <p:txBody>
          <a:bodyPr/>
          <a:lstStyle/>
          <a:p>
            <a:r>
              <a:rPr lang="es-ES" smtClean="0"/>
              <a:t>Haga clic para modificar el estilo de título del patrón</a:t>
            </a:r>
            <a:endParaRPr lang="es-ES"/>
          </a:p>
        </p:txBody>
      </p:sp>
      <p:sp>
        <p:nvSpPr>
          <p:cNvPr id="3" name="Marcador de texto 2"/>
          <p:cNvSpPr>
            <a:spLocks noGrp="1"/>
          </p:cNvSpPr>
          <p:nvPr>
            <p:ph type="body" sz="half" idx="1"/>
          </p:nvPr>
        </p:nvSpPr>
        <p:spPr>
          <a:xfrm>
            <a:off x="566738" y="1752600"/>
            <a:ext cx="3924300" cy="4267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4643438" y="1752600"/>
            <a:ext cx="3924300" cy="4267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6"/>
          <p:cNvSpPr>
            <a:spLocks noGrp="1" noChangeArrowheads="1"/>
          </p:cNvSpPr>
          <p:nvPr>
            <p:ph type="dt" sz="half" idx="10"/>
          </p:nvPr>
        </p:nvSpPr>
        <p:spPr/>
        <p:txBody>
          <a:bodyPr/>
          <a:lstStyle>
            <a:lvl1pPr>
              <a:defRPr/>
            </a:lvl1pPr>
          </a:lstStyle>
          <a:p>
            <a:pPr>
              <a:defRPr/>
            </a:pPr>
            <a:endParaRPr lang="es-MX"/>
          </a:p>
        </p:txBody>
      </p:sp>
      <p:sp>
        <p:nvSpPr>
          <p:cNvPr id="6" name="Rectangle 7"/>
          <p:cNvSpPr>
            <a:spLocks noGrp="1" noChangeArrowheads="1"/>
          </p:cNvSpPr>
          <p:nvPr>
            <p:ph type="ftr" sz="quarter" idx="11"/>
          </p:nvPr>
        </p:nvSpPr>
        <p:spPr/>
        <p:txBody>
          <a:bodyPr/>
          <a:lstStyle>
            <a:lvl1pPr>
              <a:defRPr/>
            </a:lvl1pPr>
          </a:lstStyle>
          <a:p>
            <a:pPr>
              <a:defRPr/>
            </a:pPr>
            <a:r>
              <a:rPr lang="es-MX"/>
              <a:t>Profesores: Luz María García F; Rafael Pérez E; Nora E Trejo G, Daniel Sánchez M; Beatriz G Sandoval T.</a:t>
            </a:r>
          </a:p>
        </p:txBody>
      </p:sp>
      <p:sp>
        <p:nvSpPr>
          <p:cNvPr id="7" name="Rectangle 8"/>
          <p:cNvSpPr>
            <a:spLocks noGrp="1" noChangeArrowheads="1"/>
          </p:cNvSpPr>
          <p:nvPr>
            <p:ph type="sldNum" sz="quarter" idx="12"/>
          </p:nvPr>
        </p:nvSpPr>
        <p:spPr/>
        <p:txBody>
          <a:bodyPr/>
          <a:lstStyle>
            <a:lvl1pPr>
              <a:defRPr/>
            </a:lvl1pPr>
          </a:lstStyle>
          <a:p>
            <a:fld id="{4426A0B0-43E5-4D44-A3A4-9708DFB0AD71}" type="slidenum">
              <a:rPr lang="es-MX"/>
              <a:pPr/>
              <a:t>‹Nº›</a:t>
            </a:fld>
            <a:endParaRPr lang="es-MX"/>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ítulo, texto y 2 objetos">
    <p:spTree>
      <p:nvGrpSpPr>
        <p:cNvPr id="1" name=""/>
        <p:cNvGrpSpPr/>
        <p:nvPr/>
      </p:nvGrpSpPr>
      <p:grpSpPr>
        <a:xfrm>
          <a:off x="0" y="0"/>
          <a:ext cx="0" cy="0"/>
          <a:chOff x="0" y="0"/>
          <a:chExt cx="0" cy="0"/>
        </a:xfrm>
      </p:grpSpPr>
      <p:sp>
        <p:nvSpPr>
          <p:cNvPr id="2" name="Título 1"/>
          <p:cNvSpPr>
            <a:spLocks noGrp="1"/>
          </p:cNvSpPr>
          <p:nvPr>
            <p:ph type="title"/>
          </p:nvPr>
        </p:nvSpPr>
        <p:spPr>
          <a:xfrm>
            <a:off x="1150938" y="214313"/>
            <a:ext cx="7793037" cy="1462087"/>
          </a:xfrm>
        </p:spPr>
        <p:txBody>
          <a:bodyPr/>
          <a:lstStyle/>
          <a:p>
            <a:r>
              <a:rPr lang="es-ES" smtClean="0"/>
              <a:t>Haga clic para modificar el estilo de título del patrón</a:t>
            </a:r>
            <a:endParaRPr lang="es-ES"/>
          </a:p>
        </p:txBody>
      </p:sp>
      <p:sp>
        <p:nvSpPr>
          <p:cNvPr id="3" name="Marcador de texto 2"/>
          <p:cNvSpPr>
            <a:spLocks noGrp="1"/>
          </p:cNvSpPr>
          <p:nvPr>
            <p:ph type="body" sz="half" idx="1"/>
          </p:nvPr>
        </p:nvSpPr>
        <p:spPr>
          <a:xfrm>
            <a:off x="1182688" y="2017713"/>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quarter" idx="2"/>
          </p:nvPr>
        </p:nvSpPr>
        <p:spPr>
          <a:xfrm>
            <a:off x="5145088" y="2017713"/>
            <a:ext cx="3810000" cy="1981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contenido 4"/>
          <p:cNvSpPr>
            <a:spLocks noGrp="1"/>
          </p:cNvSpPr>
          <p:nvPr>
            <p:ph sz="quarter" idx="3"/>
          </p:nvPr>
        </p:nvSpPr>
        <p:spPr>
          <a:xfrm>
            <a:off x="5145088" y="4151313"/>
            <a:ext cx="3810000" cy="1981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Rectangle 11"/>
          <p:cNvSpPr>
            <a:spLocks noGrp="1" noChangeArrowheads="1"/>
          </p:cNvSpPr>
          <p:nvPr>
            <p:ph type="dt" sz="half" idx="10"/>
          </p:nvPr>
        </p:nvSpPr>
        <p:spPr/>
        <p:txBody>
          <a:bodyPr/>
          <a:lstStyle>
            <a:lvl1pPr>
              <a:defRPr/>
            </a:lvl1pPr>
          </a:lstStyle>
          <a:p>
            <a:pPr>
              <a:defRPr/>
            </a:pPr>
            <a:endParaRPr lang="es-MX"/>
          </a:p>
        </p:txBody>
      </p:sp>
      <p:sp>
        <p:nvSpPr>
          <p:cNvPr id="7" name="Rectangle 12"/>
          <p:cNvSpPr>
            <a:spLocks noGrp="1" noChangeArrowheads="1"/>
          </p:cNvSpPr>
          <p:nvPr>
            <p:ph type="ftr" sz="quarter" idx="11"/>
          </p:nvPr>
        </p:nvSpPr>
        <p:spPr/>
        <p:txBody>
          <a:bodyPr/>
          <a:lstStyle>
            <a:lvl1pPr>
              <a:defRPr/>
            </a:lvl1pPr>
          </a:lstStyle>
          <a:p>
            <a:pPr>
              <a:defRPr/>
            </a:pPr>
            <a:r>
              <a:rPr lang="es-MX"/>
              <a:t>Profesores: Luz María García F; Rafael Pérez E; Nora E Trejo G, Daniel Sánchez M; Beatriz G Sandoval T.</a:t>
            </a:r>
          </a:p>
        </p:txBody>
      </p:sp>
      <p:sp>
        <p:nvSpPr>
          <p:cNvPr id="8" name="Rectangle 13"/>
          <p:cNvSpPr>
            <a:spLocks noGrp="1" noChangeArrowheads="1"/>
          </p:cNvSpPr>
          <p:nvPr>
            <p:ph type="sldNum" sz="quarter" idx="12"/>
          </p:nvPr>
        </p:nvSpPr>
        <p:spPr/>
        <p:txBody>
          <a:bodyPr/>
          <a:lstStyle>
            <a:lvl1pPr>
              <a:defRPr/>
            </a:lvl1pPr>
          </a:lstStyle>
          <a:p>
            <a:fld id="{7AE674EF-A638-4B30-BFD5-060309EFD5A6}"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lvl1pPr>
              <a:defRPr/>
            </a:lvl1pPr>
          </a:lstStyle>
          <a:p>
            <a:pPr>
              <a:defRPr/>
            </a:pPr>
            <a:fld id="{907674C4-F31B-484B-96D3-8B811EF5D89B}" type="datetimeFigureOut">
              <a:rPr lang="es-ES_tradnl"/>
              <a:pPr>
                <a:defRPr/>
              </a:pPr>
              <a:t>15/03/2015</a:t>
            </a:fld>
            <a:endParaRPr lang="es-ES_tradnl"/>
          </a:p>
        </p:txBody>
      </p:sp>
      <p:sp>
        <p:nvSpPr>
          <p:cNvPr id="5" name="4 Marcador de pie de página"/>
          <p:cNvSpPr>
            <a:spLocks noGrp="1"/>
          </p:cNvSpPr>
          <p:nvPr>
            <p:ph type="ftr" sz="quarter" idx="11"/>
          </p:nvPr>
        </p:nvSpPr>
        <p:spPr/>
        <p:txBody>
          <a:bodyPr/>
          <a:lstStyle>
            <a:lvl1pPr>
              <a:defRPr/>
            </a:lvl1pPr>
          </a:lstStyle>
          <a:p>
            <a:pPr>
              <a:defRPr/>
            </a:pPr>
            <a:endParaRPr lang="es-ES_tradnl"/>
          </a:p>
        </p:txBody>
      </p:sp>
      <p:sp>
        <p:nvSpPr>
          <p:cNvPr id="6" name="5 Marcador de número de diapositiva"/>
          <p:cNvSpPr>
            <a:spLocks noGrp="1"/>
          </p:cNvSpPr>
          <p:nvPr>
            <p:ph type="sldNum" sz="quarter" idx="12"/>
          </p:nvPr>
        </p:nvSpPr>
        <p:spPr/>
        <p:txBody>
          <a:bodyPr/>
          <a:lstStyle>
            <a:lvl1pPr>
              <a:defRPr/>
            </a:lvl1pPr>
          </a:lstStyle>
          <a:p>
            <a:pPr>
              <a:defRPr/>
            </a:pPr>
            <a:fld id="{B998CBD7-356A-4E19-913E-A7DB6F8384BF}" type="slidenum">
              <a:rPr lang="es-ES_tradnl"/>
              <a:pPr>
                <a:defRPr/>
              </a:pPr>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62DBAB18-4AAF-40F5-A574-0CEDBA50DED9}" type="datetimeFigureOut">
              <a:rPr lang="es-ES_tradnl"/>
              <a:pPr>
                <a:defRPr/>
              </a:pPr>
              <a:t>15/03/2015</a:t>
            </a:fld>
            <a:endParaRPr lang="es-ES_tradnl"/>
          </a:p>
        </p:txBody>
      </p:sp>
      <p:sp>
        <p:nvSpPr>
          <p:cNvPr id="5" name="4 Marcador de pie de página"/>
          <p:cNvSpPr>
            <a:spLocks noGrp="1"/>
          </p:cNvSpPr>
          <p:nvPr>
            <p:ph type="ftr" sz="quarter" idx="11"/>
          </p:nvPr>
        </p:nvSpPr>
        <p:spPr/>
        <p:txBody>
          <a:bodyPr/>
          <a:lstStyle>
            <a:lvl1pPr>
              <a:defRPr/>
            </a:lvl1pPr>
          </a:lstStyle>
          <a:p>
            <a:pPr>
              <a:defRPr/>
            </a:pPr>
            <a:endParaRPr lang="es-ES_tradnl"/>
          </a:p>
        </p:txBody>
      </p:sp>
      <p:sp>
        <p:nvSpPr>
          <p:cNvPr id="6" name="5 Marcador de número de diapositiva"/>
          <p:cNvSpPr>
            <a:spLocks noGrp="1"/>
          </p:cNvSpPr>
          <p:nvPr>
            <p:ph type="sldNum" sz="quarter" idx="12"/>
          </p:nvPr>
        </p:nvSpPr>
        <p:spPr/>
        <p:txBody>
          <a:bodyPr/>
          <a:lstStyle>
            <a:lvl1pPr>
              <a:defRPr/>
            </a:lvl1pPr>
          </a:lstStyle>
          <a:p>
            <a:pPr>
              <a:defRPr/>
            </a:pPr>
            <a:fld id="{13E28E24-5AD7-417A-BEE0-7F71FD236C32}" type="slidenum">
              <a:rPr lang="es-ES_tradnl"/>
              <a:pPr>
                <a:defRPr/>
              </a:pPr>
              <a:t>‹Nº›</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3 Marcador de fecha"/>
          <p:cNvSpPr>
            <a:spLocks noGrp="1"/>
          </p:cNvSpPr>
          <p:nvPr>
            <p:ph type="dt" sz="half" idx="10"/>
          </p:nvPr>
        </p:nvSpPr>
        <p:spPr/>
        <p:txBody>
          <a:bodyPr/>
          <a:lstStyle>
            <a:lvl1pPr>
              <a:defRPr/>
            </a:lvl1pPr>
          </a:lstStyle>
          <a:p>
            <a:pPr>
              <a:defRPr/>
            </a:pPr>
            <a:fld id="{F44E68D3-5423-40A1-8791-B7C73A3F49F8}" type="datetimeFigureOut">
              <a:rPr lang="es-ES_tradnl"/>
              <a:pPr>
                <a:defRPr/>
              </a:pPr>
              <a:t>15/03/2015</a:t>
            </a:fld>
            <a:endParaRPr lang="es-ES_tradnl"/>
          </a:p>
        </p:txBody>
      </p:sp>
      <p:sp>
        <p:nvSpPr>
          <p:cNvPr id="6" name="4 Marcador de pie de página"/>
          <p:cNvSpPr>
            <a:spLocks noGrp="1"/>
          </p:cNvSpPr>
          <p:nvPr>
            <p:ph type="ftr" sz="quarter" idx="11"/>
          </p:nvPr>
        </p:nvSpPr>
        <p:spPr/>
        <p:txBody>
          <a:bodyPr/>
          <a:lstStyle>
            <a:lvl1pPr>
              <a:defRPr/>
            </a:lvl1pPr>
          </a:lstStyle>
          <a:p>
            <a:pPr>
              <a:defRPr/>
            </a:pPr>
            <a:endParaRPr lang="es-ES_tradnl"/>
          </a:p>
        </p:txBody>
      </p:sp>
      <p:sp>
        <p:nvSpPr>
          <p:cNvPr id="7" name="5 Marcador de número de diapositiva"/>
          <p:cNvSpPr>
            <a:spLocks noGrp="1"/>
          </p:cNvSpPr>
          <p:nvPr>
            <p:ph type="sldNum" sz="quarter" idx="12"/>
          </p:nvPr>
        </p:nvSpPr>
        <p:spPr/>
        <p:txBody>
          <a:bodyPr/>
          <a:lstStyle>
            <a:lvl1pPr>
              <a:defRPr/>
            </a:lvl1pPr>
          </a:lstStyle>
          <a:p>
            <a:pPr>
              <a:defRPr/>
            </a:pPr>
            <a:fld id="{226238B8-BC7E-4823-BCBB-FEC1223DFAAE}" type="slidenum">
              <a:rPr lang="es-ES_tradnl"/>
              <a:pPr>
                <a:defRPr/>
              </a:pPr>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3 Marcador de fecha"/>
          <p:cNvSpPr>
            <a:spLocks noGrp="1"/>
          </p:cNvSpPr>
          <p:nvPr>
            <p:ph type="dt" sz="half" idx="10"/>
          </p:nvPr>
        </p:nvSpPr>
        <p:spPr/>
        <p:txBody>
          <a:bodyPr/>
          <a:lstStyle>
            <a:lvl1pPr>
              <a:defRPr/>
            </a:lvl1pPr>
          </a:lstStyle>
          <a:p>
            <a:pPr>
              <a:defRPr/>
            </a:pPr>
            <a:fld id="{43B4DE49-71A3-4A74-9B1A-3C1F28328FAE}" type="datetimeFigureOut">
              <a:rPr lang="es-ES_tradnl"/>
              <a:pPr>
                <a:defRPr/>
              </a:pPr>
              <a:t>15/03/2015</a:t>
            </a:fld>
            <a:endParaRPr lang="es-ES_tradnl"/>
          </a:p>
        </p:txBody>
      </p:sp>
      <p:sp>
        <p:nvSpPr>
          <p:cNvPr id="8" name="4 Marcador de pie de página"/>
          <p:cNvSpPr>
            <a:spLocks noGrp="1"/>
          </p:cNvSpPr>
          <p:nvPr>
            <p:ph type="ftr" sz="quarter" idx="11"/>
          </p:nvPr>
        </p:nvSpPr>
        <p:spPr/>
        <p:txBody>
          <a:bodyPr/>
          <a:lstStyle>
            <a:lvl1pPr>
              <a:defRPr/>
            </a:lvl1pPr>
          </a:lstStyle>
          <a:p>
            <a:pPr>
              <a:defRPr/>
            </a:pPr>
            <a:endParaRPr lang="es-ES_tradnl"/>
          </a:p>
        </p:txBody>
      </p:sp>
      <p:sp>
        <p:nvSpPr>
          <p:cNvPr id="9" name="5 Marcador de número de diapositiva"/>
          <p:cNvSpPr>
            <a:spLocks noGrp="1"/>
          </p:cNvSpPr>
          <p:nvPr>
            <p:ph type="sldNum" sz="quarter" idx="12"/>
          </p:nvPr>
        </p:nvSpPr>
        <p:spPr/>
        <p:txBody>
          <a:bodyPr/>
          <a:lstStyle>
            <a:lvl1pPr>
              <a:defRPr/>
            </a:lvl1pPr>
          </a:lstStyle>
          <a:p>
            <a:pPr>
              <a:defRPr/>
            </a:pPr>
            <a:fld id="{DDF9E15B-E934-40EA-9E94-05F43F5B28A1}" type="slidenum">
              <a:rPr lang="es-ES_tradnl"/>
              <a:pPr>
                <a:defRPr/>
              </a:pPr>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3 Marcador de fecha"/>
          <p:cNvSpPr>
            <a:spLocks noGrp="1"/>
          </p:cNvSpPr>
          <p:nvPr>
            <p:ph type="dt" sz="half" idx="10"/>
          </p:nvPr>
        </p:nvSpPr>
        <p:spPr/>
        <p:txBody>
          <a:bodyPr/>
          <a:lstStyle>
            <a:lvl1pPr>
              <a:defRPr/>
            </a:lvl1pPr>
          </a:lstStyle>
          <a:p>
            <a:pPr>
              <a:defRPr/>
            </a:pPr>
            <a:fld id="{A525D2C7-B554-40B3-950F-A8EE7809089F}" type="datetimeFigureOut">
              <a:rPr lang="es-ES_tradnl"/>
              <a:pPr>
                <a:defRPr/>
              </a:pPr>
              <a:t>15/03/2015</a:t>
            </a:fld>
            <a:endParaRPr lang="es-ES_tradnl"/>
          </a:p>
        </p:txBody>
      </p:sp>
      <p:sp>
        <p:nvSpPr>
          <p:cNvPr id="4" name="4 Marcador de pie de página"/>
          <p:cNvSpPr>
            <a:spLocks noGrp="1"/>
          </p:cNvSpPr>
          <p:nvPr>
            <p:ph type="ftr" sz="quarter" idx="11"/>
          </p:nvPr>
        </p:nvSpPr>
        <p:spPr/>
        <p:txBody>
          <a:bodyPr/>
          <a:lstStyle>
            <a:lvl1pPr>
              <a:defRPr/>
            </a:lvl1pPr>
          </a:lstStyle>
          <a:p>
            <a:pPr>
              <a:defRPr/>
            </a:pPr>
            <a:endParaRPr lang="es-ES_tradnl"/>
          </a:p>
        </p:txBody>
      </p:sp>
      <p:sp>
        <p:nvSpPr>
          <p:cNvPr id="5" name="5 Marcador de número de diapositiva"/>
          <p:cNvSpPr>
            <a:spLocks noGrp="1"/>
          </p:cNvSpPr>
          <p:nvPr>
            <p:ph type="sldNum" sz="quarter" idx="12"/>
          </p:nvPr>
        </p:nvSpPr>
        <p:spPr/>
        <p:txBody>
          <a:bodyPr/>
          <a:lstStyle>
            <a:lvl1pPr>
              <a:defRPr/>
            </a:lvl1pPr>
          </a:lstStyle>
          <a:p>
            <a:pPr>
              <a:defRPr/>
            </a:pPr>
            <a:fld id="{BC22FB3A-084B-4DA8-9DAC-1F88735598CC}" type="slidenum">
              <a:rPr lang="es-ES_tradnl"/>
              <a:pPr>
                <a:defRPr/>
              </a:pPr>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291C97AB-7394-482E-96A4-639873DDCE38}" type="datetimeFigureOut">
              <a:rPr lang="es-ES_tradnl"/>
              <a:pPr>
                <a:defRPr/>
              </a:pPr>
              <a:t>15/03/2015</a:t>
            </a:fld>
            <a:endParaRPr lang="es-ES_tradnl"/>
          </a:p>
        </p:txBody>
      </p:sp>
      <p:sp>
        <p:nvSpPr>
          <p:cNvPr id="3" name="4 Marcador de pie de página"/>
          <p:cNvSpPr>
            <a:spLocks noGrp="1"/>
          </p:cNvSpPr>
          <p:nvPr>
            <p:ph type="ftr" sz="quarter" idx="11"/>
          </p:nvPr>
        </p:nvSpPr>
        <p:spPr/>
        <p:txBody>
          <a:bodyPr/>
          <a:lstStyle>
            <a:lvl1pPr>
              <a:defRPr/>
            </a:lvl1pPr>
          </a:lstStyle>
          <a:p>
            <a:pPr>
              <a:defRPr/>
            </a:pPr>
            <a:endParaRPr lang="es-ES_tradnl"/>
          </a:p>
        </p:txBody>
      </p:sp>
      <p:sp>
        <p:nvSpPr>
          <p:cNvPr id="4" name="5 Marcador de número de diapositiva"/>
          <p:cNvSpPr>
            <a:spLocks noGrp="1"/>
          </p:cNvSpPr>
          <p:nvPr>
            <p:ph type="sldNum" sz="quarter" idx="12"/>
          </p:nvPr>
        </p:nvSpPr>
        <p:spPr/>
        <p:txBody>
          <a:bodyPr/>
          <a:lstStyle>
            <a:lvl1pPr>
              <a:defRPr/>
            </a:lvl1pPr>
          </a:lstStyle>
          <a:p>
            <a:pPr>
              <a:defRPr/>
            </a:pPr>
            <a:fld id="{49DCABD0-8FEE-4517-9C62-2EE48E8FFBE3}" type="slidenum">
              <a:rPr lang="es-ES_tradnl"/>
              <a:pPr>
                <a:defRPr/>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_tradn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4AD5161-9595-498E-9A9C-33267EAC312C}" type="datetimeFigureOut">
              <a:rPr lang="es-ES_tradnl"/>
              <a:pPr>
                <a:defRPr/>
              </a:pPr>
              <a:t>15/03/2015</a:t>
            </a:fld>
            <a:endParaRPr lang="es-ES_tradnl"/>
          </a:p>
        </p:txBody>
      </p:sp>
      <p:sp>
        <p:nvSpPr>
          <p:cNvPr id="6" name="4 Marcador de pie de página"/>
          <p:cNvSpPr>
            <a:spLocks noGrp="1"/>
          </p:cNvSpPr>
          <p:nvPr>
            <p:ph type="ftr" sz="quarter" idx="11"/>
          </p:nvPr>
        </p:nvSpPr>
        <p:spPr/>
        <p:txBody>
          <a:bodyPr/>
          <a:lstStyle>
            <a:lvl1pPr>
              <a:defRPr/>
            </a:lvl1pPr>
          </a:lstStyle>
          <a:p>
            <a:pPr>
              <a:defRPr/>
            </a:pPr>
            <a:endParaRPr lang="es-ES_tradnl"/>
          </a:p>
        </p:txBody>
      </p:sp>
      <p:sp>
        <p:nvSpPr>
          <p:cNvPr id="7" name="5 Marcador de número de diapositiva"/>
          <p:cNvSpPr>
            <a:spLocks noGrp="1"/>
          </p:cNvSpPr>
          <p:nvPr>
            <p:ph type="sldNum" sz="quarter" idx="12"/>
          </p:nvPr>
        </p:nvSpPr>
        <p:spPr/>
        <p:txBody>
          <a:bodyPr/>
          <a:lstStyle>
            <a:lvl1pPr>
              <a:defRPr/>
            </a:lvl1pPr>
          </a:lstStyle>
          <a:p>
            <a:pPr>
              <a:defRPr/>
            </a:pPr>
            <a:fld id="{CCC96834-62CA-4C94-9842-9AD02276D3F4}" type="slidenum">
              <a:rPr lang="es-ES_tradnl"/>
              <a:pPr>
                <a:defRPr/>
              </a:pPr>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_tradnl"/>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_tradnl"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32965CB4-CCE2-41A3-BE72-3800E1AA2A41}" type="datetimeFigureOut">
              <a:rPr lang="es-ES_tradnl"/>
              <a:pPr>
                <a:defRPr/>
              </a:pPr>
              <a:t>15/03/2015</a:t>
            </a:fld>
            <a:endParaRPr lang="es-ES_tradnl"/>
          </a:p>
        </p:txBody>
      </p:sp>
      <p:sp>
        <p:nvSpPr>
          <p:cNvPr id="6" name="4 Marcador de pie de página"/>
          <p:cNvSpPr>
            <a:spLocks noGrp="1"/>
          </p:cNvSpPr>
          <p:nvPr>
            <p:ph type="ftr" sz="quarter" idx="11"/>
          </p:nvPr>
        </p:nvSpPr>
        <p:spPr/>
        <p:txBody>
          <a:bodyPr/>
          <a:lstStyle>
            <a:lvl1pPr>
              <a:defRPr/>
            </a:lvl1pPr>
          </a:lstStyle>
          <a:p>
            <a:pPr>
              <a:defRPr/>
            </a:pPr>
            <a:endParaRPr lang="es-ES_tradnl"/>
          </a:p>
        </p:txBody>
      </p:sp>
      <p:sp>
        <p:nvSpPr>
          <p:cNvPr id="7" name="5 Marcador de número de diapositiva"/>
          <p:cNvSpPr>
            <a:spLocks noGrp="1"/>
          </p:cNvSpPr>
          <p:nvPr>
            <p:ph type="sldNum" sz="quarter" idx="12"/>
          </p:nvPr>
        </p:nvSpPr>
        <p:spPr/>
        <p:txBody>
          <a:bodyPr/>
          <a:lstStyle>
            <a:lvl1pPr>
              <a:defRPr/>
            </a:lvl1pPr>
          </a:lstStyle>
          <a:p>
            <a:pPr>
              <a:defRPr/>
            </a:pPr>
            <a:fld id="{7FBAA04E-A8FD-496A-8939-9F941B1320C1}" type="slidenum">
              <a:rPr lang="es-ES_tradnl"/>
              <a:pPr>
                <a:defRPr/>
              </a:pPr>
              <a:t>‹Nº›</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ES_tradnl"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F73716F-92C9-4A35-B2B0-A240C3D42FF0}" type="datetimeFigureOut">
              <a:rPr lang="es-ES_tradnl"/>
              <a:pPr>
                <a:defRPr/>
              </a:pPr>
              <a:t>15/03/2015</a:t>
            </a:fld>
            <a:endParaRPr lang="es-ES_tradn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ES_tradn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B9C20C3-9FAB-4792-A83F-7EFF04FEB714}" type="slidenum">
              <a:rPr lang="es-ES_tradnl"/>
              <a:pPr>
                <a:defRPr/>
              </a:pPr>
              <a:t>‹Nº›</a:t>
            </a:fld>
            <a:endParaRPr lang="es-ES_trad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16.xml"/><Relationship Id="rId5" Type="http://schemas.openxmlformats.org/officeDocument/2006/relationships/slide" Target="slide14.xml"/><Relationship Id="rId4" Type="http://schemas.openxmlformats.org/officeDocument/2006/relationships/slide" Target="slide20.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redargentina.com/Faunayflora/Aves/avesmarinas/papua.asp"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mx.geocities.com/insectos_david/cucaracha.htm" TargetMode="External"/><Relationship Id="rId2" Type="http://schemas.openxmlformats.org/officeDocument/2006/relationships/hyperlink" Target="http://www.earthlife.net/insects/odonata.html" TargetMode="External"/><Relationship Id="rId1" Type="http://schemas.openxmlformats.org/officeDocument/2006/relationships/slideLayout" Target="../slideLayouts/slideLayout12.xml"/><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3" Type="http://schemas.openxmlformats.org/officeDocument/2006/relationships/hyperlink" Target="http://www.geocities.com/RainForest/3251/vencejo.htm" TargetMode="External"/><Relationship Id="rId2" Type="http://schemas.openxmlformats.org/officeDocument/2006/relationships/hyperlink" Target="http://maverickpage.tripod.com/peregrino/peregrino.htm" TargetMode="External"/><Relationship Id="rId1" Type="http://schemas.openxmlformats.org/officeDocument/2006/relationships/slideLayout" Target="../slideLayouts/slideLayout12.xml"/><Relationship Id="rId4" Type="http://schemas.openxmlformats.org/officeDocument/2006/relationships/image" Target="../media/image13.jpeg"/></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damisela.com/zoo/ave/ratities/avestruz/" TargetMode="Externa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internet.com.uy/empire/zooweb/datos/guepardo.html" TargetMode="Externa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2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27.png"/></Relationships>
</file>

<file path=ppt/slides/_rels/slide22.xml.rels><?xml version="1.0" encoding="UTF-8" standalone="yes"?>
<Relationships xmlns="http://schemas.openxmlformats.org/package/2006/relationships"><Relationship Id="rId3" Type="http://schemas.openxmlformats.org/officeDocument/2006/relationships/hyperlink" Target="http://profe.iespana.es/elprofe/records.htm" TargetMode="External"/><Relationship Id="rId2" Type="http://schemas.openxmlformats.org/officeDocument/2006/relationships/hyperlink" Target="http://www.educaplus.org/movi" TargetMode="External"/><Relationship Id="rId1" Type="http://schemas.openxmlformats.org/officeDocument/2006/relationships/slideLayout" Target="../slideLayouts/slideLayout2.xml"/><Relationship Id="rId4" Type="http://schemas.openxmlformats.org/officeDocument/2006/relationships/hyperlink" Target="http://www.damisela.com/"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www.educaplus.org/movi/1_2escavect.html" TargetMode="External"/><Relationship Id="rId2" Type="http://schemas.openxmlformats.org/officeDocument/2006/relationships/hyperlink" Target="http://www.educaplus.org/movi/2_4distancia.html" TargetMode="Externa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5"/>
          <p:cNvSpPr>
            <a:spLocks noGrp="1" noChangeArrowheads="1"/>
          </p:cNvSpPr>
          <p:nvPr>
            <p:ph type="title"/>
          </p:nvPr>
        </p:nvSpPr>
        <p:spPr>
          <a:xfrm>
            <a:off x="900113" y="188913"/>
            <a:ext cx="7880350" cy="1431925"/>
          </a:xfrm>
        </p:spPr>
        <p:txBody>
          <a:bodyPr/>
          <a:lstStyle/>
          <a:p>
            <a:r>
              <a:rPr lang="es-ES" b="1" dirty="0" smtClean="0"/>
              <a:t>EL MOVIMIENTO</a:t>
            </a:r>
          </a:p>
        </p:txBody>
      </p:sp>
      <p:sp>
        <p:nvSpPr>
          <p:cNvPr id="2054" name="Rectangle 6"/>
          <p:cNvSpPr>
            <a:spLocks noGrp="1" noChangeArrowheads="1"/>
          </p:cNvSpPr>
          <p:nvPr>
            <p:ph idx="1"/>
          </p:nvPr>
        </p:nvSpPr>
        <p:spPr>
          <a:xfrm>
            <a:off x="457200" y="1600200"/>
            <a:ext cx="8229600" cy="3989388"/>
          </a:xfrm>
        </p:spPr>
        <p:txBody>
          <a:bodyPr rtlCol="0">
            <a:normAutofit/>
          </a:bodyPr>
          <a:lstStyle/>
          <a:p>
            <a:pPr fontAlgn="auto">
              <a:spcAft>
                <a:spcPts val="0"/>
              </a:spcAft>
              <a:buFont typeface="Wingdings" panose="05000000000000000000" pitchFamily="2" charset="2"/>
              <a:buNone/>
              <a:defRPr/>
            </a:pPr>
            <a:r>
              <a:rPr lang="es-ES" dirty="0" smtClean="0"/>
              <a:t>CONTENIDO:</a:t>
            </a:r>
          </a:p>
          <a:p>
            <a:pPr fontAlgn="auto">
              <a:spcAft>
                <a:spcPts val="0"/>
              </a:spcAft>
              <a:buFont typeface="Arial" panose="020B0604020202020204" pitchFamily="34" charset="0"/>
              <a:buChar char="•"/>
              <a:defRPr/>
            </a:pPr>
            <a:r>
              <a:rPr lang="es-ES" dirty="0">
                <a:hlinkClick r:id="rId3" action="ppaction://hlinksldjump"/>
              </a:rPr>
              <a:t>Introducción</a:t>
            </a:r>
            <a:endParaRPr lang="es-ES" dirty="0"/>
          </a:p>
          <a:p>
            <a:pPr fontAlgn="auto">
              <a:spcAft>
                <a:spcPts val="0"/>
              </a:spcAft>
              <a:buFont typeface="Arial" panose="020B0604020202020204" pitchFamily="34" charset="0"/>
              <a:buChar char="•"/>
              <a:defRPr/>
            </a:pPr>
            <a:r>
              <a:rPr lang="es-ES" dirty="0"/>
              <a:t>La </a:t>
            </a:r>
            <a:r>
              <a:rPr lang="es-ES" dirty="0">
                <a:hlinkClick r:id="rId4" action="ppaction://hlinksldjump"/>
              </a:rPr>
              <a:t>posición</a:t>
            </a:r>
            <a:r>
              <a:rPr lang="es-ES" dirty="0"/>
              <a:t>: </a:t>
            </a:r>
            <a:endParaRPr lang="x-none" dirty="0" smtClean="0"/>
          </a:p>
          <a:p>
            <a:pPr fontAlgn="auto">
              <a:spcAft>
                <a:spcPts val="0"/>
              </a:spcAft>
              <a:buFont typeface="Arial" panose="020B0604020202020204" pitchFamily="34" charset="0"/>
              <a:buChar char="•"/>
              <a:defRPr/>
            </a:pPr>
            <a:r>
              <a:rPr lang="es-ES" dirty="0" smtClean="0">
                <a:hlinkClick r:id="rId5" action="ppaction://hlinksldjump"/>
              </a:rPr>
              <a:t>Trayectoria</a:t>
            </a:r>
            <a:r>
              <a:rPr lang="x-none" dirty="0" smtClean="0"/>
              <a:t> </a:t>
            </a:r>
            <a:r>
              <a:rPr lang="x-none" dirty="0"/>
              <a:t>y Desplazamiento</a:t>
            </a:r>
            <a:r>
              <a:rPr lang="es-ES" dirty="0" smtClean="0"/>
              <a:t>:</a:t>
            </a:r>
            <a:endParaRPr lang="x-none" dirty="0" smtClean="0"/>
          </a:p>
          <a:p>
            <a:pPr fontAlgn="auto">
              <a:spcAft>
                <a:spcPts val="0"/>
              </a:spcAft>
              <a:buFont typeface="Arial" panose="020B0604020202020204" pitchFamily="34" charset="0"/>
              <a:buChar char="•"/>
              <a:defRPr/>
            </a:pPr>
            <a:r>
              <a:rPr lang="es-ES" dirty="0" smtClean="0"/>
              <a:t> </a:t>
            </a:r>
            <a:r>
              <a:rPr lang="es-ES" dirty="0">
                <a:hlinkClick r:id="rId6" action="ppaction://hlinksldjump"/>
              </a:rPr>
              <a:t>Rapidez y velocidad</a:t>
            </a:r>
            <a:r>
              <a:rPr lang="es-ES" dirty="0" smtClean="0"/>
              <a:t>:</a:t>
            </a:r>
            <a:endParaRPr lang="x-none" dirty="0" smtClean="0"/>
          </a:p>
          <a:p>
            <a:pPr fontAlgn="auto">
              <a:spcAft>
                <a:spcPts val="0"/>
              </a:spcAft>
              <a:buFont typeface="Arial" panose="020B0604020202020204" pitchFamily="34" charset="0"/>
              <a:buChar char="•"/>
              <a:defRPr/>
            </a:pPr>
            <a:r>
              <a:rPr lang="x-none" dirty="0" smtClean="0"/>
              <a:t>Ejercicios</a:t>
            </a:r>
            <a:endParaRPr lang="es-ES" dirty="0"/>
          </a:p>
          <a:p>
            <a:pPr marL="0" indent="0" fontAlgn="auto">
              <a:spcAft>
                <a:spcPts val="0"/>
              </a:spcAft>
              <a:buFont typeface="Arial" panose="020B0604020202020204" pitchFamily="34" charset="0"/>
              <a:buNone/>
              <a:defRPr/>
            </a:pPr>
            <a:endParaRPr lang="es-ES" dirty="0" smtClean="0"/>
          </a:p>
          <a:p>
            <a:pPr fontAlgn="auto">
              <a:spcAft>
                <a:spcPts val="0"/>
              </a:spcAft>
              <a:buFont typeface="Wingdings" panose="05000000000000000000" pitchFamily="2" charset="2"/>
              <a:buNone/>
              <a:defRPr/>
            </a:pPr>
            <a:endParaRPr lang="es-ES" dirty="0" smtClean="0"/>
          </a:p>
          <a:p>
            <a:pPr fontAlgn="auto">
              <a:spcAft>
                <a:spcPts val="0"/>
              </a:spcAft>
              <a:buFont typeface="Wingdings" panose="05000000000000000000" pitchFamily="2" charset="2"/>
              <a:buNone/>
              <a:defRPr/>
            </a:pPr>
            <a:endParaRPr lang="es-ES" dirty="0" smtClean="0"/>
          </a:p>
          <a:p>
            <a:pPr fontAlgn="auto">
              <a:spcAft>
                <a:spcPts val="0"/>
              </a:spcAft>
              <a:buFont typeface="Arial" panose="020B0604020202020204" pitchFamily="34" charset="0"/>
              <a:buChar char="•"/>
              <a:defRPr/>
            </a:pPr>
            <a:endParaRPr lang="es-ES" dirty="0" smtClean="0"/>
          </a:p>
          <a:p>
            <a:pPr fontAlgn="auto">
              <a:spcAft>
                <a:spcPts val="0"/>
              </a:spcAft>
              <a:buFont typeface="Arial" panose="020B0604020202020204" pitchFamily="34" charset="0"/>
              <a:buChar char="•"/>
              <a:defRPr/>
            </a:pPr>
            <a:endParaRPr lang="es-ES" dirty="0" smtClean="0"/>
          </a:p>
        </p:txBody>
      </p:sp>
      <p:sp>
        <p:nvSpPr>
          <p:cNvPr id="4" name="Marcador de número de diapositiva 5"/>
          <p:cNvSpPr>
            <a:spLocks noGrp="1"/>
          </p:cNvSpPr>
          <p:nvPr>
            <p:ph type="sldNum" sz="quarter" idx="12"/>
          </p:nvPr>
        </p:nvSpPr>
        <p:spPr/>
        <p:txBody>
          <a:bodyPr/>
          <a:lstStyle/>
          <a:p>
            <a:fld id="{23D4C82F-84E4-4722-84DB-20A21338D211}" type="slidenum">
              <a:rPr lang="es-ES"/>
              <a:pPr/>
              <a:t>1</a:t>
            </a:fld>
            <a:endParaRPr lang="es-E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additive="base">
                                        <p:cTn id="7" dur="500" fill="hold"/>
                                        <p:tgtEl>
                                          <p:spTgt spid="30722"/>
                                        </p:tgtEl>
                                        <p:attrNameLst>
                                          <p:attrName>ppt_x</p:attrName>
                                        </p:attrNameLst>
                                      </p:cBhvr>
                                      <p:tavLst>
                                        <p:tav tm="0">
                                          <p:val>
                                            <p:strVal val="#ppt_x"/>
                                          </p:val>
                                        </p:tav>
                                        <p:tav tm="100000">
                                          <p:val>
                                            <p:strVal val="#ppt_x"/>
                                          </p:val>
                                        </p:tav>
                                      </p:tavLst>
                                    </p:anim>
                                    <p:anim calcmode="lin" valueType="num">
                                      <p:cBhvr additive="base">
                                        <p:cTn id="8" dur="500" fill="hold"/>
                                        <p:tgtEl>
                                          <p:spTgt spid="307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54">
                                            <p:txEl>
                                              <p:pRg st="0" end="0"/>
                                            </p:txEl>
                                          </p:spTgt>
                                        </p:tgtEl>
                                        <p:attrNameLst>
                                          <p:attrName>style.visibility</p:attrName>
                                        </p:attrNameLst>
                                      </p:cBhvr>
                                      <p:to>
                                        <p:strVal val="visible"/>
                                      </p:to>
                                    </p:set>
                                    <p:anim calcmode="lin" valueType="num">
                                      <p:cBhvr additive="base">
                                        <p:cTn id="13" dur="500" fill="hold"/>
                                        <p:tgtEl>
                                          <p:spTgt spid="205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54">
                                            <p:txEl>
                                              <p:pRg st="1" end="1"/>
                                            </p:txEl>
                                          </p:spTgt>
                                        </p:tgtEl>
                                        <p:attrNameLst>
                                          <p:attrName>style.visibility</p:attrName>
                                        </p:attrNameLst>
                                      </p:cBhvr>
                                      <p:to>
                                        <p:strVal val="visible"/>
                                      </p:to>
                                    </p:set>
                                    <p:anim calcmode="lin" valueType="num">
                                      <p:cBhvr additive="base">
                                        <p:cTn id="19" dur="500" fill="hold"/>
                                        <p:tgtEl>
                                          <p:spTgt spid="205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5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54">
                                            <p:txEl>
                                              <p:pRg st="2" end="2"/>
                                            </p:txEl>
                                          </p:spTgt>
                                        </p:tgtEl>
                                        <p:attrNameLst>
                                          <p:attrName>style.visibility</p:attrName>
                                        </p:attrNameLst>
                                      </p:cBhvr>
                                      <p:to>
                                        <p:strVal val="visible"/>
                                      </p:to>
                                    </p:set>
                                    <p:anim calcmode="lin" valueType="num">
                                      <p:cBhvr additive="base">
                                        <p:cTn id="25" dur="500" fill="hold"/>
                                        <p:tgtEl>
                                          <p:spTgt spid="205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5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54">
                                            <p:txEl>
                                              <p:pRg st="3" end="3"/>
                                            </p:txEl>
                                          </p:spTgt>
                                        </p:tgtEl>
                                        <p:attrNameLst>
                                          <p:attrName>style.visibility</p:attrName>
                                        </p:attrNameLst>
                                      </p:cBhvr>
                                      <p:to>
                                        <p:strVal val="visible"/>
                                      </p:to>
                                    </p:set>
                                    <p:anim calcmode="lin" valueType="num">
                                      <p:cBhvr additive="base">
                                        <p:cTn id="31" dur="500" fill="hold"/>
                                        <p:tgtEl>
                                          <p:spTgt spid="205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5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54">
                                            <p:txEl>
                                              <p:pRg st="4" end="4"/>
                                            </p:txEl>
                                          </p:spTgt>
                                        </p:tgtEl>
                                        <p:attrNameLst>
                                          <p:attrName>style.visibility</p:attrName>
                                        </p:attrNameLst>
                                      </p:cBhvr>
                                      <p:to>
                                        <p:strVal val="visible"/>
                                      </p:to>
                                    </p:set>
                                    <p:anim calcmode="lin" valueType="num">
                                      <p:cBhvr additive="base">
                                        <p:cTn id="37" dur="500" fill="hold"/>
                                        <p:tgtEl>
                                          <p:spTgt spid="205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5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054">
                                            <p:txEl>
                                              <p:pRg st="5" end="5"/>
                                            </p:txEl>
                                          </p:spTgt>
                                        </p:tgtEl>
                                        <p:attrNameLst>
                                          <p:attrName>style.visibility</p:attrName>
                                        </p:attrNameLst>
                                      </p:cBhvr>
                                      <p:to>
                                        <p:strVal val="visible"/>
                                      </p:to>
                                    </p:set>
                                    <p:anim calcmode="lin" valueType="num">
                                      <p:cBhvr additive="base">
                                        <p:cTn id="43" dur="500" fill="hold"/>
                                        <p:tgtEl>
                                          <p:spTgt spid="2054">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05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205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s-MX" smtClean="0"/>
              <a:t>SOLUCIÓN DE LA ACTIVIDAD</a:t>
            </a:r>
          </a:p>
        </p:txBody>
      </p:sp>
      <p:sp>
        <p:nvSpPr>
          <p:cNvPr id="48132" name="Rectangle 3"/>
          <p:cNvSpPr>
            <a:spLocks noGrp="1" noChangeArrowheads="1"/>
          </p:cNvSpPr>
          <p:nvPr>
            <p:ph type="body" sz="half" idx="1"/>
          </p:nvPr>
        </p:nvSpPr>
        <p:spPr>
          <a:xfrm>
            <a:off x="250825" y="1341438"/>
            <a:ext cx="5226050" cy="4791075"/>
          </a:xfrm>
        </p:spPr>
        <p:txBody>
          <a:bodyPr rtlCol="0">
            <a:normAutofit fontScale="25000" lnSpcReduction="20000"/>
          </a:bodyPr>
          <a:lstStyle/>
          <a:p>
            <a:pPr fontAlgn="auto">
              <a:lnSpc>
                <a:spcPct val="80000"/>
              </a:lnSpc>
              <a:spcAft>
                <a:spcPts val="0"/>
              </a:spcAft>
              <a:buFont typeface="Wingdings" panose="05000000000000000000" pitchFamily="2" charset="2"/>
              <a:buNone/>
              <a:defRPr/>
            </a:pPr>
            <a:r>
              <a:rPr lang="es-MX" sz="6400" b="1" dirty="0" smtClean="0">
                <a:solidFill>
                  <a:schemeClr val="tx2"/>
                </a:solidFill>
              </a:rPr>
              <a:t>Cálculo de la rapidez media</a:t>
            </a:r>
            <a:r>
              <a:rPr lang="es-MX" sz="6400" b="1" dirty="0" smtClean="0"/>
              <a:t> </a:t>
            </a:r>
          </a:p>
          <a:p>
            <a:pPr fontAlgn="auto">
              <a:lnSpc>
                <a:spcPct val="80000"/>
              </a:lnSpc>
              <a:spcAft>
                <a:spcPts val="0"/>
              </a:spcAft>
              <a:buFont typeface="Wingdings" panose="05000000000000000000" pitchFamily="2" charset="2"/>
              <a:buNone/>
              <a:defRPr/>
            </a:pPr>
            <a:r>
              <a:rPr lang="es-MX" sz="6400" b="1" dirty="0" smtClean="0"/>
              <a:t>Tramo A - B</a:t>
            </a:r>
            <a:br>
              <a:rPr lang="es-MX" sz="6400" b="1" dirty="0" smtClean="0"/>
            </a:br>
            <a:r>
              <a:rPr lang="es-MX" sz="6400" b="1" dirty="0" smtClean="0"/>
              <a:t>distancia recorrida = 350 m</a:t>
            </a:r>
            <a:br>
              <a:rPr lang="es-MX" sz="6400" b="1" dirty="0" smtClean="0"/>
            </a:br>
            <a:r>
              <a:rPr lang="es-MX" sz="6400" b="1" dirty="0" smtClean="0"/>
              <a:t>tiempo empleado = 3 min </a:t>
            </a:r>
            <a:br>
              <a:rPr lang="es-MX" sz="6400" b="1" dirty="0" smtClean="0"/>
            </a:br>
            <a:endParaRPr lang="es-MX" sz="6400" b="1" dirty="0" smtClean="0"/>
          </a:p>
          <a:p>
            <a:pPr fontAlgn="auto">
              <a:lnSpc>
                <a:spcPct val="80000"/>
              </a:lnSpc>
              <a:spcAft>
                <a:spcPts val="0"/>
              </a:spcAft>
              <a:buFont typeface="Wingdings" panose="05000000000000000000" pitchFamily="2" charset="2"/>
              <a:buNone/>
              <a:defRPr/>
            </a:pPr>
            <a:r>
              <a:rPr lang="es-MX" sz="6400" b="1" dirty="0" smtClean="0"/>
              <a:t>Tramo B - C</a:t>
            </a:r>
            <a:br>
              <a:rPr lang="es-MX" sz="6400" b="1" dirty="0" smtClean="0"/>
            </a:br>
            <a:r>
              <a:rPr lang="es-MX" sz="6400" b="1" dirty="0" smtClean="0"/>
              <a:t>distancia recorrida = 200 m</a:t>
            </a:r>
            <a:br>
              <a:rPr lang="es-MX" sz="6400" b="1" dirty="0" smtClean="0"/>
            </a:br>
            <a:r>
              <a:rPr lang="es-MX" sz="6400" b="1" dirty="0" smtClean="0"/>
              <a:t>tiempo empleado = 2 min </a:t>
            </a:r>
            <a:br>
              <a:rPr lang="es-MX" sz="6400" b="1" dirty="0" smtClean="0"/>
            </a:br>
            <a:endParaRPr lang="es-MX" sz="6400" b="1" dirty="0" smtClean="0"/>
          </a:p>
          <a:p>
            <a:pPr fontAlgn="auto">
              <a:lnSpc>
                <a:spcPct val="80000"/>
              </a:lnSpc>
              <a:spcAft>
                <a:spcPts val="0"/>
              </a:spcAft>
              <a:buFont typeface="Wingdings" panose="05000000000000000000" pitchFamily="2" charset="2"/>
              <a:buNone/>
              <a:defRPr/>
            </a:pPr>
            <a:r>
              <a:rPr lang="es-MX" sz="6400" b="1" dirty="0" smtClean="0"/>
              <a:t>Tramo C - D</a:t>
            </a:r>
            <a:br>
              <a:rPr lang="es-MX" sz="6400" b="1" dirty="0" smtClean="0"/>
            </a:br>
            <a:r>
              <a:rPr lang="es-MX" sz="6400" b="1" dirty="0" smtClean="0"/>
              <a:t>distancia recorrida = 450 m</a:t>
            </a:r>
            <a:br>
              <a:rPr lang="es-MX" sz="6400" b="1" dirty="0" smtClean="0"/>
            </a:br>
            <a:r>
              <a:rPr lang="es-MX" sz="6400" b="1" dirty="0" smtClean="0"/>
              <a:t>tiempo empleado = 5 min </a:t>
            </a:r>
            <a:br>
              <a:rPr lang="es-MX" sz="6400" b="1" dirty="0" smtClean="0"/>
            </a:br>
            <a:endParaRPr lang="es-MX" sz="6400" b="1" dirty="0" smtClean="0"/>
          </a:p>
          <a:p>
            <a:pPr fontAlgn="auto">
              <a:lnSpc>
                <a:spcPct val="80000"/>
              </a:lnSpc>
              <a:spcAft>
                <a:spcPts val="0"/>
              </a:spcAft>
              <a:buFont typeface="Wingdings" panose="05000000000000000000" pitchFamily="2" charset="2"/>
              <a:buNone/>
              <a:defRPr/>
            </a:pPr>
            <a:r>
              <a:rPr lang="es-MX" sz="6400" b="1" dirty="0" smtClean="0"/>
              <a:t>Movimiento completo</a:t>
            </a:r>
            <a:br>
              <a:rPr lang="es-MX" sz="6400" b="1" dirty="0" smtClean="0"/>
            </a:br>
            <a:r>
              <a:rPr lang="es-MX" sz="6400" b="1" dirty="0" smtClean="0"/>
              <a:t>distancia recorrida = 350 m + 200 m + 450 m = 1000 m</a:t>
            </a:r>
            <a:br>
              <a:rPr lang="es-MX" sz="6400" b="1" dirty="0" smtClean="0"/>
            </a:br>
            <a:r>
              <a:rPr lang="es-MX" sz="6400" b="1" dirty="0" smtClean="0"/>
              <a:t>tiempo = 10 min</a:t>
            </a:r>
            <a:br>
              <a:rPr lang="es-MX" sz="6400" b="1" dirty="0" smtClean="0"/>
            </a:br>
            <a:endParaRPr lang="es-MX" sz="6400" b="1" dirty="0" smtClean="0"/>
          </a:p>
          <a:p>
            <a:pPr fontAlgn="auto">
              <a:lnSpc>
                <a:spcPct val="80000"/>
              </a:lnSpc>
              <a:spcAft>
                <a:spcPts val="0"/>
              </a:spcAft>
              <a:buFont typeface="Wingdings" panose="05000000000000000000" pitchFamily="2" charset="2"/>
              <a:buNone/>
              <a:defRPr/>
            </a:pPr>
            <a:r>
              <a:rPr lang="es-MX" sz="6400" b="1" dirty="0" smtClean="0"/>
              <a:t>rapidez media = distancia/tiempo = 1000 m/10 min = 100 m/min </a:t>
            </a:r>
          </a:p>
          <a:p>
            <a:pPr fontAlgn="auto">
              <a:lnSpc>
                <a:spcPct val="80000"/>
              </a:lnSpc>
              <a:spcAft>
                <a:spcPts val="0"/>
              </a:spcAft>
              <a:buFont typeface="Wingdings" panose="05000000000000000000" pitchFamily="2" charset="2"/>
              <a:buNone/>
              <a:defRPr/>
            </a:pPr>
            <a:r>
              <a:rPr lang="es-MX" sz="6400" b="1" dirty="0" smtClean="0">
                <a:solidFill>
                  <a:schemeClr val="tx2"/>
                </a:solidFill>
              </a:rPr>
              <a:t>Cálculo de la velocidad media</a:t>
            </a:r>
          </a:p>
          <a:p>
            <a:pPr fontAlgn="auto">
              <a:lnSpc>
                <a:spcPct val="80000"/>
              </a:lnSpc>
              <a:spcAft>
                <a:spcPts val="0"/>
              </a:spcAft>
              <a:buFont typeface="Wingdings" panose="05000000000000000000" pitchFamily="2" charset="2"/>
              <a:buNone/>
              <a:defRPr/>
            </a:pPr>
            <a:r>
              <a:rPr lang="es-MX" sz="6400" b="1" dirty="0" smtClean="0"/>
              <a:t>Para la velocidad sólo nos interesa el inicio y el final del movimiento. </a:t>
            </a:r>
          </a:p>
          <a:p>
            <a:pPr fontAlgn="auto">
              <a:lnSpc>
                <a:spcPct val="80000"/>
              </a:lnSpc>
              <a:spcAft>
                <a:spcPts val="0"/>
              </a:spcAft>
              <a:buFont typeface="Wingdings" panose="05000000000000000000" pitchFamily="2" charset="2"/>
              <a:buNone/>
              <a:defRPr/>
            </a:pPr>
            <a:r>
              <a:rPr lang="es-MX" sz="6400" b="1" dirty="0" smtClean="0"/>
              <a:t>desplazamiento = posición final - posición inicial =</a:t>
            </a:r>
            <a:br>
              <a:rPr lang="es-MX" sz="6400" b="1" dirty="0" smtClean="0"/>
            </a:br>
            <a:r>
              <a:rPr lang="es-MX" sz="6400" b="1" dirty="0" smtClean="0"/>
              <a:t>= -100 m - 500 m = -600 m</a:t>
            </a:r>
          </a:p>
          <a:p>
            <a:pPr fontAlgn="auto">
              <a:lnSpc>
                <a:spcPct val="80000"/>
              </a:lnSpc>
              <a:spcAft>
                <a:spcPts val="0"/>
              </a:spcAft>
              <a:buFont typeface="Wingdings" panose="05000000000000000000" pitchFamily="2" charset="2"/>
              <a:buNone/>
              <a:defRPr/>
            </a:pPr>
            <a:r>
              <a:rPr lang="es-MX" sz="6400" b="1" dirty="0" smtClean="0"/>
              <a:t>Como la duración del movimiento es 10 min, tenemos: </a:t>
            </a:r>
          </a:p>
          <a:p>
            <a:pPr fontAlgn="auto">
              <a:lnSpc>
                <a:spcPct val="80000"/>
              </a:lnSpc>
              <a:spcAft>
                <a:spcPts val="0"/>
              </a:spcAft>
              <a:buFont typeface="Wingdings" panose="05000000000000000000" pitchFamily="2" charset="2"/>
              <a:buNone/>
              <a:defRPr/>
            </a:pPr>
            <a:r>
              <a:rPr lang="es-MX" sz="6400" b="1" dirty="0" smtClean="0"/>
              <a:t>velocidad media = desplazamiento/tiempo =</a:t>
            </a:r>
            <a:br>
              <a:rPr lang="es-MX" sz="6400" b="1" dirty="0" smtClean="0"/>
            </a:br>
            <a:r>
              <a:rPr lang="es-MX" sz="6400" b="1" dirty="0" smtClean="0"/>
              <a:t>= -600m/10 min = -60 m/min</a:t>
            </a:r>
          </a:p>
          <a:p>
            <a:pPr fontAlgn="auto">
              <a:lnSpc>
                <a:spcPct val="80000"/>
              </a:lnSpc>
              <a:spcAft>
                <a:spcPts val="0"/>
              </a:spcAft>
              <a:buFont typeface="Wingdings" panose="05000000000000000000" pitchFamily="2" charset="2"/>
              <a:buNone/>
              <a:defRPr/>
            </a:pPr>
            <a:endParaRPr lang="es-MX" sz="1000" dirty="0" smtClean="0"/>
          </a:p>
        </p:txBody>
      </p:sp>
      <p:pic>
        <p:nvPicPr>
          <p:cNvPr id="40964" name="Picture 4" descr="velo1"/>
          <p:cNvPicPr>
            <a:picLocks noGrp="1" noChangeAspect="1" noChangeArrowheads="1"/>
          </p:cNvPicPr>
          <p:nvPr>
            <p:ph sz="quarter" idx="2"/>
          </p:nvPr>
        </p:nvPicPr>
        <p:blipFill>
          <a:blip r:embed="rId3" cstate="print"/>
          <a:srcRect/>
          <a:stretch>
            <a:fillRect/>
          </a:stretch>
        </p:blipFill>
        <p:spPr>
          <a:xfrm>
            <a:off x="5680075" y="1676400"/>
            <a:ext cx="2717800" cy="1508125"/>
          </a:xfrm>
          <a:noFill/>
        </p:spPr>
      </p:pic>
      <p:pic>
        <p:nvPicPr>
          <p:cNvPr id="40965" name="Picture 6" descr="velo11"/>
          <p:cNvPicPr>
            <a:picLocks noGrp="1" noChangeAspect="1" noChangeArrowheads="1"/>
          </p:cNvPicPr>
          <p:nvPr>
            <p:ph sz="quarter" idx="3"/>
          </p:nvPr>
        </p:nvPicPr>
        <p:blipFill>
          <a:blip r:embed="rId4" cstate="print"/>
          <a:srcRect/>
          <a:stretch>
            <a:fillRect/>
          </a:stretch>
        </p:blipFill>
        <p:spPr>
          <a:xfrm>
            <a:off x="5799138" y="4173538"/>
            <a:ext cx="2716212" cy="944562"/>
          </a:xfrm>
          <a:solidFill>
            <a:schemeClr val="accent2"/>
          </a:solidFill>
        </p:spPr>
      </p:pic>
      <p:sp>
        <p:nvSpPr>
          <p:cNvPr id="6" name="Marcador de número de diapositiva 7"/>
          <p:cNvSpPr>
            <a:spLocks noGrp="1"/>
          </p:cNvSpPr>
          <p:nvPr>
            <p:ph type="sldNum" sz="quarter" idx="12"/>
          </p:nvPr>
        </p:nvSpPr>
        <p:spPr/>
        <p:txBody>
          <a:bodyPr/>
          <a:lstStyle/>
          <a:p>
            <a:fld id="{2034B22C-0BF8-4352-8862-DA91BD43CCA5}" type="slidenum">
              <a:rPr lang="es-MX"/>
              <a:pPr/>
              <a:t>10</a:t>
            </a:fld>
            <a:endParaRPr lang="es-MX"/>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rrowheads="1"/>
          </p:cNvSpPr>
          <p:nvPr>
            <p:ph type="title"/>
          </p:nvPr>
        </p:nvSpPr>
        <p:spPr>
          <a:xfrm>
            <a:off x="574675" y="304800"/>
            <a:ext cx="8001000" cy="460375"/>
          </a:xfrm>
        </p:spPr>
        <p:txBody>
          <a:bodyPr rtlCol="0">
            <a:normAutofit fontScale="90000"/>
          </a:bodyPr>
          <a:lstStyle/>
          <a:p>
            <a:pPr algn="ctr" fontAlgn="auto">
              <a:spcAft>
                <a:spcPts val="0"/>
              </a:spcAft>
              <a:defRPr/>
            </a:pPr>
            <a:r>
              <a:rPr lang="es-MX" sz="2800" dirty="0" smtClean="0"/>
              <a:t>Velocidad instantánea y rapidez instantánea </a:t>
            </a:r>
            <a:endParaRPr lang="es-ES" sz="2800" dirty="0" smtClean="0"/>
          </a:p>
        </p:txBody>
      </p:sp>
      <p:sp>
        <p:nvSpPr>
          <p:cNvPr id="43011" name="Rectangle 3"/>
          <p:cNvSpPr>
            <a:spLocks noGrp="1" noRot="1" noChangeArrowheads="1"/>
          </p:cNvSpPr>
          <p:nvPr>
            <p:ph type="body" sz="half" idx="1"/>
          </p:nvPr>
        </p:nvSpPr>
        <p:spPr>
          <a:xfrm>
            <a:off x="684213" y="765175"/>
            <a:ext cx="4391843" cy="2663825"/>
          </a:xfrm>
        </p:spPr>
        <p:txBody>
          <a:bodyPr/>
          <a:lstStyle/>
          <a:p>
            <a:pPr>
              <a:lnSpc>
                <a:spcPct val="80000"/>
              </a:lnSpc>
              <a:buFont typeface="Wingdings" pitchFamily="2" charset="2"/>
              <a:buNone/>
            </a:pPr>
            <a:r>
              <a:rPr lang="es-MX" sz="2400" dirty="0" smtClean="0"/>
              <a:t>Ya sabemos que si realizamos un viaje de 150 km y tardamos dos horas en recorrer esa distancia podemos decir que nuestra rapidez media ha sido de 75 km/h. </a:t>
            </a:r>
          </a:p>
          <a:p>
            <a:pPr>
              <a:lnSpc>
                <a:spcPct val="80000"/>
              </a:lnSpc>
              <a:buFont typeface="Wingdings" pitchFamily="2" charset="2"/>
              <a:buNone/>
            </a:pPr>
            <a:r>
              <a:rPr lang="es-MX" sz="2400" dirty="0" smtClean="0"/>
              <a:t>Es posible que durante el viaje nos hayamos detenido a echar gasolina o a tomar un bocadillo y sabemos que al atravesar las poblaciones hemos viajado más lento que en los tramos de carretera.</a:t>
            </a:r>
          </a:p>
          <a:p>
            <a:pPr>
              <a:lnSpc>
                <a:spcPct val="80000"/>
              </a:lnSpc>
              <a:buFont typeface="Wingdings" pitchFamily="2" charset="2"/>
              <a:buNone/>
            </a:pPr>
            <a:endParaRPr lang="es-ES" sz="2400" dirty="0" smtClean="0"/>
          </a:p>
        </p:txBody>
      </p:sp>
      <p:pic>
        <p:nvPicPr>
          <p:cNvPr id="43012" name="Picture 4" descr="MCTN00274_0000[1]"/>
          <p:cNvPicPr>
            <a:picLocks noGrp="1" noChangeAspect="1" noChangeArrowheads="1"/>
          </p:cNvPicPr>
          <p:nvPr>
            <p:ph sz="half" idx="2"/>
          </p:nvPr>
        </p:nvPicPr>
        <p:blipFill>
          <a:blip r:embed="rId2" cstate="print"/>
          <a:srcRect/>
          <a:stretch>
            <a:fillRect/>
          </a:stretch>
        </p:blipFill>
        <p:spPr>
          <a:xfrm>
            <a:off x="5551488" y="3171825"/>
            <a:ext cx="2108200" cy="1428750"/>
          </a:xfrm>
          <a:noFill/>
        </p:spPr>
      </p:pic>
      <p:sp>
        <p:nvSpPr>
          <p:cNvPr id="5" name="Marcador de número de diapositiva 6"/>
          <p:cNvSpPr>
            <a:spLocks noGrp="1"/>
          </p:cNvSpPr>
          <p:nvPr>
            <p:ph type="sldNum" sz="quarter" idx="12"/>
          </p:nvPr>
        </p:nvSpPr>
        <p:spPr/>
        <p:txBody>
          <a:bodyPr/>
          <a:lstStyle/>
          <a:p>
            <a:fld id="{636DFDEE-4738-47C0-9858-C5B989420BB9}" type="slidenum">
              <a:rPr lang="es-ES"/>
              <a:pPr/>
              <a:t>11</a:t>
            </a:fld>
            <a:endParaRPr lang="es-E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899592" y="620688"/>
            <a:ext cx="5832648" cy="4524315"/>
          </a:xfrm>
          <a:prstGeom prst="rect">
            <a:avLst/>
          </a:prstGeom>
        </p:spPr>
        <p:txBody>
          <a:bodyPr wrap="square">
            <a:spAutoFit/>
          </a:bodyPr>
          <a:lstStyle/>
          <a:p>
            <a:pPr>
              <a:lnSpc>
                <a:spcPct val="80000"/>
              </a:lnSpc>
              <a:buFont typeface="Wingdings" pitchFamily="2" charset="2"/>
              <a:buNone/>
            </a:pPr>
            <a:r>
              <a:rPr lang="es-MX" sz="2400" dirty="0" smtClean="0"/>
              <a:t>Nuestra rapidez, por tanto, no ha sido siempre de 75 km/h sino que en algunos intervalos ha sido mayor y en otros menor, incluso ha sido de 0 km/h mientras hemos estado detenidos. </a:t>
            </a:r>
          </a:p>
          <a:p>
            <a:pPr>
              <a:lnSpc>
                <a:spcPct val="80000"/>
              </a:lnSpc>
              <a:buFont typeface="Wingdings" pitchFamily="2" charset="2"/>
              <a:buNone/>
            </a:pPr>
            <a:r>
              <a:rPr lang="es-MX" sz="2400" dirty="0" smtClean="0"/>
              <a:t>Esto nos obliga a distinguir entre rapidez media y rapidez instantánea:</a:t>
            </a:r>
          </a:p>
          <a:p>
            <a:pPr>
              <a:lnSpc>
                <a:spcPct val="80000"/>
              </a:lnSpc>
              <a:buFont typeface="Wingdings" pitchFamily="2" charset="2"/>
              <a:buNone/>
            </a:pPr>
            <a:endParaRPr lang="es-MX" sz="2400" dirty="0" smtClean="0"/>
          </a:p>
          <a:p>
            <a:pPr>
              <a:lnSpc>
                <a:spcPct val="80000"/>
              </a:lnSpc>
              <a:buFont typeface="Wingdings" pitchFamily="2" charset="2"/>
              <a:buNone/>
            </a:pPr>
            <a:r>
              <a:rPr lang="es-MX" sz="2400" b="1" dirty="0" smtClean="0"/>
              <a:t>Rapidez instantánea</a:t>
            </a:r>
            <a:r>
              <a:rPr lang="es-MX" sz="2400" dirty="0" smtClean="0"/>
              <a:t> :es la rapidez en un instante cualquiera.</a:t>
            </a:r>
          </a:p>
          <a:p>
            <a:pPr>
              <a:lnSpc>
                <a:spcPct val="80000"/>
              </a:lnSpc>
              <a:buFont typeface="Wingdings" pitchFamily="2" charset="2"/>
              <a:buNone/>
            </a:pPr>
            <a:endParaRPr lang="es-MX" sz="2400" b="1" dirty="0"/>
          </a:p>
          <a:p>
            <a:pPr>
              <a:lnSpc>
                <a:spcPct val="80000"/>
              </a:lnSpc>
              <a:buFont typeface="Wingdings" pitchFamily="2" charset="2"/>
              <a:buNone/>
            </a:pPr>
            <a:endParaRPr lang="es-MX" sz="2400" b="1" dirty="0" smtClean="0"/>
          </a:p>
          <a:p>
            <a:pPr>
              <a:lnSpc>
                <a:spcPct val="80000"/>
              </a:lnSpc>
              <a:buFont typeface="Wingdings" pitchFamily="2" charset="2"/>
              <a:buNone/>
            </a:pPr>
            <a:r>
              <a:rPr lang="es-MX" sz="2400" b="1" dirty="0" smtClean="0"/>
              <a:t>Rapidez media</a:t>
            </a:r>
            <a:r>
              <a:rPr lang="es-MX" sz="2400" dirty="0" smtClean="0"/>
              <a:t> : es la media de todas las rapideces instantáneas y la calculamos dividiendo la distancia entre el tiempo.</a:t>
            </a:r>
            <a:endParaRPr lang="es-CL"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fontAlgn="auto">
              <a:spcAft>
                <a:spcPts val="0"/>
              </a:spcAft>
              <a:defRPr/>
            </a:pPr>
            <a:r>
              <a:rPr lang="x-none" sz="4000" b="1" smtClean="0">
                <a:solidFill>
                  <a:schemeClr val="tx1">
                    <a:lumMod val="75000"/>
                    <a:lumOff val="25000"/>
                  </a:schemeClr>
                </a:solidFill>
              </a:rPr>
              <a:t>Algunos </a:t>
            </a:r>
            <a:r>
              <a:rPr lang="x-none" sz="4000" b="1" smtClean="0">
                <a:solidFill>
                  <a:schemeClr val="tx1">
                    <a:lumMod val="75000"/>
                    <a:lumOff val="25000"/>
                  </a:schemeClr>
                </a:solidFill>
              </a:rPr>
              <a:t>datos </a:t>
            </a:r>
            <a:r>
              <a:rPr lang="x-none" sz="4000" b="1" dirty="0" smtClean="0">
                <a:solidFill>
                  <a:schemeClr val="tx1">
                    <a:lumMod val="75000"/>
                    <a:lumOff val="25000"/>
                  </a:schemeClr>
                </a:solidFill>
              </a:rPr>
              <a:t>interesantes</a:t>
            </a:r>
            <a:r>
              <a:rPr lang="es-MX" sz="4000" b="1" dirty="0" smtClean="0">
                <a:solidFill>
                  <a:schemeClr val="tx1">
                    <a:lumMod val="75000"/>
                    <a:lumOff val="25000"/>
                  </a:schemeClr>
                </a:solidFill>
              </a:rPr>
              <a:t/>
            </a:r>
            <a:br>
              <a:rPr lang="es-MX" sz="4000" b="1" dirty="0" smtClean="0">
                <a:solidFill>
                  <a:schemeClr val="tx1">
                    <a:lumMod val="75000"/>
                    <a:lumOff val="25000"/>
                  </a:schemeClr>
                </a:solidFill>
              </a:rPr>
            </a:br>
            <a:endParaRPr lang="es-ES" sz="4000" b="1" dirty="0" smtClean="0">
              <a:solidFill>
                <a:schemeClr val="tx1">
                  <a:lumMod val="75000"/>
                  <a:lumOff val="25000"/>
                </a:schemeClr>
              </a:solidFill>
            </a:endParaRPr>
          </a:p>
        </p:txBody>
      </p:sp>
      <p:sp>
        <p:nvSpPr>
          <p:cNvPr id="109571" name="Rectangle 3"/>
          <p:cNvSpPr>
            <a:spLocks noGrp="1" noChangeArrowheads="1"/>
          </p:cNvSpPr>
          <p:nvPr>
            <p:ph type="body" sz="half" idx="1"/>
          </p:nvPr>
        </p:nvSpPr>
        <p:spPr>
          <a:xfrm>
            <a:off x="457200" y="1905000"/>
            <a:ext cx="7859713" cy="1739900"/>
          </a:xfrm>
        </p:spPr>
        <p:txBody>
          <a:bodyPr/>
          <a:lstStyle/>
          <a:p>
            <a:r>
              <a:rPr lang="es-MX" smtClean="0"/>
              <a:t>El </a:t>
            </a:r>
            <a:r>
              <a:rPr lang="es-MX" b="1" smtClean="0"/>
              <a:t>pez vela</a:t>
            </a:r>
            <a:r>
              <a:rPr lang="es-MX" smtClean="0"/>
              <a:t> (</a:t>
            </a:r>
            <a:r>
              <a:rPr lang="es-MX" i="1" smtClean="0"/>
              <a:t>Istiophorus platypterus</a:t>
            </a:r>
            <a:r>
              <a:rPr lang="es-MX" smtClean="0"/>
              <a:t>) es capaz de superar los 80 Km./h. Le sigue en velocidad el </a:t>
            </a:r>
            <a:r>
              <a:rPr lang="es-MX" b="1" smtClean="0"/>
              <a:t>atún</a:t>
            </a:r>
            <a:r>
              <a:rPr lang="es-MX" smtClean="0"/>
              <a:t>, con unos 70 Km./h, aunque en recorridos cortos puede alcanzar los 110 Km./h en cuyo caso sería el nadador más veloz.</a:t>
            </a:r>
          </a:p>
          <a:p>
            <a:endParaRPr lang="es-ES" smtClean="0"/>
          </a:p>
        </p:txBody>
      </p:sp>
      <p:pic>
        <p:nvPicPr>
          <p:cNvPr id="44036" name="Picture 7" descr="F8"/>
          <p:cNvPicPr>
            <a:picLocks noGrp="1" noChangeAspect="1" noChangeArrowheads="1"/>
          </p:cNvPicPr>
          <p:nvPr>
            <p:ph sz="half" idx="2"/>
          </p:nvPr>
        </p:nvPicPr>
        <p:blipFill>
          <a:blip r:embed="rId2" cstate="print"/>
          <a:srcRect/>
          <a:stretch>
            <a:fillRect/>
          </a:stretch>
        </p:blipFill>
        <p:spPr>
          <a:xfrm>
            <a:off x="2916238" y="4581525"/>
            <a:ext cx="3816350" cy="1727200"/>
          </a:xfrm>
          <a:noFill/>
        </p:spPr>
      </p:pic>
      <p:sp>
        <p:nvSpPr>
          <p:cNvPr id="5" name="Marcador de número de diapositiva 6"/>
          <p:cNvSpPr>
            <a:spLocks noGrp="1"/>
          </p:cNvSpPr>
          <p:nvPr>
            <p:ph type="sldNum" sz="quarter" idx="12"/>
          </p:nvPr>
        </p:nvSpPr>
        <p:spPr/>
        <p:txBody>
          <a:bodyPr/>
          <a:lstStyle/>
          <a:p>
            <a:fld id="{BF54E93B-8829-4451-A5A1-C3D201EC45EF}" type="slidenum">
              <a:rPr lang="es-ES"/>
              <a:pPr/>
              <a:t>13</a:t>
            </a:fld>
            <a:endParaRPr lang="es-ES"/>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09570"/>
                                        </p:tgtEl>
                                        <p:attrNameLst>
                                          <p:attrName>style.visibility</p:attrName>
                                        </p:attrNameLst>
                                      </p:cBhvr>
                                      <p:to>
                                        <p:strVal val="visible"/>
                                      </p:to>
                                    </p:set>
                                    <p:anim calcmode="lin" valueType="num">
                                      <p:cBhvr>
                                        <p:cTn id="7" dur="2000" fill="hold"/>
                                        <p:tgtEl>
                                          <p:spTgt spid="109570"/>
                                        </p:tgtEl>
                                        <p:attrNameLst>
                                          <p:attrName>ppt_w</p:attrName>
                                        </p:attrNameLst>
                                      </p:cBhvr>
                                      <p:tavLst>
                                        <p:tav tm="0">
                                          <p:val>
                                            <p:strVal val="#ppt_w"/>
                                          </p:val>
                                        </p:tav>
                                        <p:tav tm="100000">
                                          <p:val>
                                            <p:strVal val="#ppt_w"/>
                                          </p:val>
                                        </p:tav>
                                      </p:tavLst>
                                    </p:anim>
                                    <p:anim calcmode="lin" valueType="num">
                                      <p:cBhvr>
                                        <p:cTn id="8" dur="2000" fill="hold"/>
                                        <p:tgtEl>
                                          <p:spTgt spid="109570"/>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09570"/>
                                        </p:tgtEl>
                                        <p:attrNameLst>
                                          <p:attrName>ppt_x</p:attrName>
                                        </p:attrNameLst>
                                      </p:cBhvr>
                                      <p:tavLst>
                                        <p:tav tm="0">
                                          <p:val>
                                            <p:strVal val="#ppt_x-.4"/>
                                          </p:val>
                                        </p:tav>
                                        <p:tav tm="100000">
                                          <p:val>
                                            <p:strVal val="#ppt_x"/>
                                          </p:val>
                                        </p:tav>
                                      </p:tavLst>
                                    </p:anim>
                                    <p:anim calcmode="lin" valueType="num">
                                      <p:cBhvr>
                                        <p:cTn id="10" dur="2000" fill="hold"/>
                                        <p:tgtEl>
                                          <p:spTgt spid="109570"/>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109571">
                                            <p:txEl>
                                              <p:pRg st="0" end="0"/>
                                            </p:txEl>
                                          </p:spTgt>
                                        </p:tgtEl>
                                        <p:attrNameLst>
                                          <p:attrName>style.visibility</p:attrName>
                                        </p:attrNameLst>
                                      </p:cBhvr>
                                      <p:to>
                                        <p:strVal val="visible"/>
                                      </p:to>
                                    </p:set>
                                    <p:animEffect transition="in" filter="fade">
                                      <p:cBhvr>
                                        <p:cTn id="15" dur="500">
                                          <p:stCondLst>
                                            <p:cond delay="0"/>
                                          </p:stCondLst>
                                        </p:cTn>
                                        <p:tgtEl>
                                          <p:spTgt spid="109571">
                                            <p:txEl>
                                              <p:pRg st="0" end="0"/>
                                            </p:txEl>
                                          </p:spTgt>
                                        </p:tgtEl>
                                      </p:cBhvr>
                                    </p:animEffect>
                                    <p:anim calcmode="lin" valueType="num">
                                      <p:cBhvr>
                                        <p:cTn id="16" dur="500" fill="hold">
                                          <p:stCondLst>
                                            <p:cond delay="0"/>
                                          </p:stCondLst>
                                        </p:cTn>
                                        <p:tgtEl>
                                          <p:spTgt spid="10957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0957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0" grpId="0"/>
      <p:bldP spid="109571"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9" name="Rectangle 3"/>
          <p:cNvSpPr>
            <a:spLocks noGrp="1" noChangeArrowheads="1"/>
          </p:cNvSpPr>
          <p:nvPr>
            <p:ph type="body" sz="half" idx="1"/>
          </p:nvPr>
        </p:nvSpPr>
        <p:spPr>
          <a:xfrm>
            <a:off x="715963" y="188913"/>
            <a:ext cx="3924300" cy="4267200"/>
          </a:xfrm>
        </p:spPr>
        <p:txBody>
          <a:bodyPr/>
          <a:lstStyle/>
          <a:p>
            <a:r>
              <a:rPr lang="es-MX" sz="2400" smtClean="0"/>
              <a:t>El </a:t>
            </a:r>
            <a:r>
              <a:rPr lang="es-MX" sz="2400" b="1" smtClean="0"/>
              <a:t>pingüino de pico rojo de Papúa</a:t>
            </a:r>
            <a:r>
              <a:rPr lang="es-MX" sz="2400" smtClean="0"/>
              <a:t> (</a:t>
            </a:r>
            <a:r>
              <a:rPr lang="es-MX" sz="2400" i="1" smtClean="0"/>
              <a:t>Pygoscelis papua</a:t>
            </a:r>
            <a:r>
              <a:rPr lang="es-MX" sz="2400" smtClean="0"/>
              <a:t>). Alcanza la velocidad de 27 km/hora.</a:t>
            </a:r>
          </a:p>
          <a:p>
            <a:r>
              <a:rPr lang="es-MX" sz="2400" smtClean="0"/>
              <a:t>El </a:t>
            </a:r>
            <a:r>
              <a:rPr lang="es-MX" sz="2400" b="1" smtClean="0"/>
              <a:t>más lento</a:t>
            </a:r>
            <a:r>
              <a:rPr lang="es-MX" sz="2400" smtClean="0"/>
              <a:t> </a:t>
            </a:r>
            <a:r>
              <a:rPr lang="es-MX" sz="2400" b="1" smtClean="0"/>
              <a:t>es el perezoso de tres dedos</a:t>
            </a:r>
            <a:r>
              <a:rPr lang="es-MX" sz="2400" smtClean="0"/>
              <a:t> (</a:t>
            </a:r>
            <a:r>
              <a:rPr lang="es-MX" sz="2400" i="1" smtClean="0"/>
              <a:t>Bradypus tridactilus</a:t>
            </a:r>
            <a:r>
              <a:rPr lang="es-MX" sz="2400" smtClean="0"/>
              <a:t>), se mueve en el suelo a una velocidad de 2,2 metros por hora.</a:t>
            </a:r>
          </a:p>
          <a:p>
            <a:endParaRPr lang="es-ES" sz="2400" smtClean="0"/>
          </a:p>
        </p:txBody>
      </p:sp>
      <p:pic>
        <p:nvPicPr>
          <p:cNvPr id="45059" name="Picture 10" descr="Pingüino papúa con sus pichones en una de las colonias de las Islas Shetland del Sur. La porción marítima que se observa en segundo plano es el Pasaje de Drake. Foto: José Luis Orgeira.">
            <a:hlinkClick r:id="rId2"/>
          </p:cNvPr>
          <p:cNvPicPr>
            <a:picLocks noGrp="1" noChangeAspect="1" noChangeArrowheads="1"/>
          </p:cNvPicPr>
          <p:nvPr>
            <p:ph sz="half" idx="2"/>
          </p:nvPr>
        </p:nvPicPr>
        <p:blipFill>
          <a:blip r:embed="rId3" cstate="print"/>
          <a:srcRect/>
          <a:stretch>
            <a:fillRect/>
          </a:stretch>
        </p:blipFill>
        <p:spPr>
          <a:xfrm>
            <a:off x="4659313" y="188913"/>
            <a:ext cx="3889375" cy="4032250"/>
          </a:xfrm>
        </p:spPr>
      </p:pic>
      <p:sp>
        <p:nvSpPr>
          <p:cNvPr id="5" name="Marcador de número de diapositiva 6"/>
          <p:cNvSpPr>
            <a:spLocks noGrp="1"/>
          </p:cNvSpPr>
          <p:nvPr>
            <p:ph type="sldNum" sz="quarter" idx="12"/>
          </p:nvPr>
        </p:nvSpPr>
        <p:spPr/>
        <p:txBody>
          <a:bodyPr/>
          <a:lstStyle/>
          <a:p>
            <a:fld id="{81C58691-FCC9-4CF6-A5A6-DD79021D920B}" type="slidenum">
              <a:rPr lang="es-MX"/>
              <a:pPr/>
              <a:t>14</a:t>
            </a:fld>
            <a:endParaRPr lang="es-MX"/>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106499">
                                            <p:txEl>
                                              <p:pRg st="0" end="0"/>
                                            </p:txEl>
                                          </p:spTgt>
                                        </p:tgtEl>
                                        <p:attrNameLst>
                                          <p:attrName>style.visibility</p:attrName>
                                        </p:attrNameLst>
                                      </p:cBhvr>
                                      <p:to>
                                        <p:strVal val="visible"/>
                                      </p:to>
                                    </p:set>
                                    <p:anim calcmode="lin" valueType="num">
                                      <p:cBhvr>
                                        <p:cTn id="7" dur="500" fill="hold"/>
                                        <p:tgtEl>
                                          <p:spTgt spid="10649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6499">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06499">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106499">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06499">
                                            <p:txEl>
                                              <p:pRg st="1" end="1"/>
                                            </p:txEl>
                                          </p:spTgt>
                                        </p:tgtEl>
                                        <p:attrNameLst>
                                          <p:attrName>style.visibility</p:attrName>
                                        </p:attrNameLst>
                                      </p:cBhvr>
                                      <p:to>
                                        <p:strVal val="visible"/>
                                      </p:to>
                                    </p:set>
                                    <p:anim calcmode="lin" valueType="num">
                                      <p:cBhvr>
                                        <p:cTn id="15" dur="500" fill="hold"/>
                                        <p:tgtEl>
                                          <p:spTgt spid="106499">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06499">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06499">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1064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Título 1"/>
          <p:cNvSpPr>
            <a:spLocks noGrp="1"/>
          </p:cNvSpPr>
          <p:nvPr>
            <p:ph type="title"/>
          </p:nvPr>
        </p:nvSpPr>
        <p:spPr/>
        <p:txBody>
          <a:bodyPr/>
          <a:lstStyle/>
          <a:p>
            <a:endParaRPr lang="es-CL" smtClean="0"/>
          </a:p>
        </p:txBody>
      </p:sp>
      <p:sp>
        <p:nvSpPr>
          <p:cNvPr id="113667" name="Rectangle 3"/>
          <p:cNvSpPr>
            <a:spLocks noGrp="1" noChangeArrowheads="1"/>
          </p:cNvSpPr>
          <p:nvPr>
            <p:ph type="body" sz="half" idx="1"/>
          </p:nvPr>
        </p:nvSpPr>
        <p:spPr>
          <a:xfrm>
            <a:off x="457200" y="1600200"/>
            <a:ext cx="4619625" cy="4525963"/>
          </a:xfrm>
        </p:spPr>
        <p:txBody>
          <a:bodyPr rtlCol="0">
            <a:normAutofit lnSpcReduction="10000"/>
          </a:bodyPr>
          <a:lstStyle/>
          <a:p>
            <a:pPr fontAlgn="auto">
              <a:spcAft>
                <a:spcPts val="0"/>
              </a:spcAft>
              <a:buFont typeface="Wingdings" panose="05000000000000000000" pitchFamily="2" charset="2"/>
              <a:buNone/>
              <a:defRPr/>
            </a:pPr>
            <a:r>
              <a:rPr lang="es-MX" sz="2000" b="1" dirty="0" smtClean="0"/>
              <a:t>El insecto que vuela más rápido</a:t>
            </a:r>
          </a:p>
          <a:p>
            <a:pPr fontAlgn="auto">
              <a:spcAft>
                <a:spcPts val="0"/>
              </a:spcAft>
              <a:buFont typeface="Wingdings" panose="05000000000000000000" pitchFamily="2" charset="2"/>
              <a:buNone/>
              <a:defRPr/>
            </a:pPr>
            <a:r>
              <a:rPr lang="es-MX" sz="2000" dirty="0" smtClean="0"/>
              <a:t>El tábano </a:t>
            </a:r>
            <a:r>
              <a:rPr lang="es-MX" sz="2000" i="1" dirty="0" err="1" smtClean="0"/>
              <a:t>Hybomitra</a:t>
            </a:r>
            <a:r>
              <a:rPr lang="es-MX" sz="2000" i="1" dirty="0" smtClean="0"/>
              <a:t> </a:t>
            </a:r>
            <a:r>
              <a:rPr lang="es-MX" sz="2000" i="1" dirty="0" err="1" smtClean="0"/>
              <a:t>hinei</a:t>
            </a:r>
            <a:r>
              <a:rPr lang="es-MX" sz="2000" i="1" dirty="0" smtClean="0"/>
              <a:t> </a:t>
            </a:r>
            <a:r>
              <a:rPr lang="es-MX" sz="2000" i="1" dirty="0" err="1" smtClean="0"/>
              <a:t>wrighti</a:t>
            </a:r>
            <a:r>
              <a:rPr lang="es-MX" sz="2000" dirty="0" smtClean="0"/>
              <a:t> alcanza la velocidad de 145 Km/h. El segundo es la </a:t>
            </a:r>
            <a:r>
              <a:rPr lang="es-MX" sz="2000" dirty="0" smtClean="0">
                <a:hlinkClick r:id="rId2"/>
              </a:rPr>
              <a:t>libélula australiana</a:t>
            </a:r>
            <a:r>
              <a:rPr lang="es-MX" sz="2000" dirty="0" smtClean="0"/>
              <a:t> </a:t>
            </a:r>
            <a:r>
              <a:rPr lang="es-MX" sz="2000" i="1" dirty="0" err="1" smtClean="0"/>
              <a:t>Austrophlebia</a:t>
            </a:r>
            <a:r>
              <a:rPr lang="es-MX" sz="2000" i="1" dirty="0" smtClean="0"/>
              <a:t> </a:t>
            </a:r>
            <a:r>
              <a:rPr lang="es-MX" sz="2000" i="1" dirty="0" err="1" smtClean="0"/>
              <a:t>costalis</a:t>
            </a:r>
            <a:r>
              <a:rPr lang="es-MX" sz="2000" i="1" dirty="0" smtClean="0"/>
              <a:t> </a:t>
            </a:r>
            <a:r>
              <a:rPr lang="es-MX" sz="2000" dirty="0" smtClean="0"/>
              <a:t>que</a:t>
            </a:r>
            <a:r>
              <a:rPr lang="es-MX" sz="2000" i="1" dirty="0" smtClean="0"/>
              <a:t> </a:t>
            </a:r>
            <a:r>
              <a:rPr lang="es-MX" sz="2000" dirty="0" smtClean="0"/>
              <a:t>alcanza los 90 km/h.</a:t>
            </a:r>
          </a:p>
          <a:p>
            <a:pPr fontAlgn="auto">
              <a:spcAft>
                <a:spcPts val="0"/>
              </a:spcAft>
              <a:buFont typeface="Wingdings" panose="05000000000000000000" pitchFamily="2" charset="2"/>
              <a:buNone/>
              <a:defRPr/>
            </a:pPr>
            <a:r>
              <a:rPr lang="es-MX" sz="2000" dirty="0" smtClean="0"/>
              <a:t> </a:t>
            </a:r>
            <a:endParaRPr lang="es-MX" sz="2000" b="1" dirty="0" smtClean="0"/>
          </a:p>
          <a:p>
            <a:pPr fontAlgn="auto">
              <a:spcAft>
                <a:spcPts val="0"/>
              </a:spcAft>
              <a:buFont typeface="Wingdings" panose="05000000000000000000" pitchFamily="2" charset="2"/>
              <a:buNone/>
              <a:defRPr/>
            </a:pPr>
            <a:r>
              <a:rPr lang="es-MX" sz="2000" b="1" dirty="0" smtClean="0"/>
              <a:t>El insecto que corre más rápido</a:t>
            </a:r>
          </a:p>
          <a:p>
            <a:pPr fontAlgn="auto">
              <a:spcAft>
                <a:spcPts val="0"/>
              </a:spcAft>
              <a:buFont typeface="Wingdings" panose="05000000000000000000" pitchFamily="2" charset="2"/>
              <a:buNone/>
              <a:defRPr/>
            </a:pPr>
            <a:r>
              <a:rPr lang="es-MX" sz="2000" dirty="0" smtClean="0"/>
              <a:t>El escarabajo tigre australiano (</a:t>
            </a:r>
            <a:r>
              <a:rPr lang="es-MX" sz="2000" i="1" dirty="0" smtClean="0"/>
              <a:t>Cicindela </a:t>
            </a:r>
            <a:r>
              <a:rPr lang="es-MX" sz="2000" i="1" dirty="0" err="1" smtClean="0"/>
              <a:t>hudsoni</a:t>
            </a:r>
            <a:r>
              <a:rPr lang="es-MX" sz="2000" dirty="0" smtClean="0"/>
              <a:t>) corre a una velocidad de 2,5 metros por segundo (10 Km/h). Las </a:t>
            </a:r>
            <a:r>
              <a:rPr lang="es-MX" sz="2000" dirty="0" smtClean="0">
                <a:hlinkClick r:id="rId3"/>
              </a:rPr>
              <a:t>cucarachas americanas</a:t>
            </a:r>
            <a:r>
              <a:rPr lang="es-MX" sz="2000" dirty="0" smtClean="0"/>
              <a:t>, </a:t>
            </a:r>
            <a:r>
              <a:rPr lang="es-MX" sz="2000" i="1" dirty="0" err="1" smtClean="0"/>
              <a:t>Periplaneta</a:t>
            </a:r>
            <a:r>
              <a:rPr lang="es-MX" sz="2000" i="1" dirty="0" smtClean="0"/>
              <a:t> americana</a:t>
            </a:r>
            <a:r>
              <a:rPr lang="es-MX" sz="2000" dirty="0" smtClean="0"/>
              <a:t> alcanzan una velocidad de casi 5 Km/h.</a:t>
            </a:r>
          </a:p>
          <a:p>
            <a:pPr fontAlgn="auto">
              <a:spcAft>
                <a:spcPts val="0"/>
              </a:spcAft>
              <a:buFont typeface="Wingdings" panose="05000000000000000000" pitchFamily="2" charset="2"/>
              <a:buNone/>
              <a:defRPr/>
            </a:pPr>
            <a:r>
              <a:rPr lang="es-MX" sz="2000" dirty="0" smtClean="0"/>
              <a:t> </a:t>
            </a:r>
            <a:endParaRPr lang="es-MX" sz="2000" b="1" dirty="0" smtClean="0"/>
          </a:p>
        </p:txBody>
      </p:sp>
      <p:pic>
        <p:nvPicPr>
          <p:cNvPr id="46084" name="Picture 4" descr="02-J86-254579"/>
          <p:cNvPicPr>
            <a:picLocks noGrp="1" noChangeAspect="1" noChangeArrowheads="1"/>
          </p:cNvPicPr>
          <p:nvPr>
            <p:ph sz="half" idx="2"/>
          </p:nvPr>
        </p:nvPicPr>
        <p:blipFill>
          <a:blip r:embed="rId4" cstate="print"/>
          <a:srcRect/>
          <a:stretch>
            <a:fillRect/>
          </a:stretch>
        </p:blipFill>
        <p:spPr>
          <a:xfrm>
            <a:off x="5308600" y="1700213"/>
            <a:ext cx="3224213" cy="3990975"/>
          </a:xfrm>
          <a:noFill/>
        </p:spPr>
      </p:pic>
      <p:sp>
        <p:nvSpPr>
          <p:cNvPr id="46085" name="Marcador de número de diapositiva 5"/>
          <p:cNvSpPr>
            <a:spLocks noGrp="1"/>
          </p:cNvSpPr>
          <p:nvPr>
            <p:ph type="sldNum" sz="quarter" idx="12"/>
          </p:nvPr>
        </p:nvSpPr>
        <p:spPr bwMode="auto">
          <a:noFill/>
          <a:ln>
            <a:miter lim="800000"/>
            <a:headEnd/>
            <a:tailEnd/>
          </a:ln>
        </p:spPr>
        <p:txBody>
          <a:bodyPr/>
          <a:lstStyle/>
          <a:p>
            <a:fld id="{C9AA880B-6453-4625-AF49-102AFEB3659D}" type="slidenum">
              <a:rPr lang="es-MX">
                <a:solidFill>
                  <a:schemeClr val="tx1"/>
                </a:solidFill>
              </a:rPr>
              <a:pPr/>
              <a:t>15</a:t>
            </a:fld>
            <a:endParaRPr lang="es-MX">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Effect transition="in" filter="slide(fromBottom)">
                                      <p:cBhvr>
                                        <p:cTn id="7" dur="500">
                                          <p:stCondLst>
                                            <p:cond delay="0"/>
                                          </p:stCondLst>
                                        </p:cTn>
                                        <p:tgtEl>
                                          <p:spTgt spid="1136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13667">
                                            <p:txEl>
                                              <p:pRg st="1" end="1"/>
                                            </p:txEl>
                                          </p:spTgt>
                                        </p:tgtEl>
                                        <p:attrNameLst>
                                          <p:attrName>style.visibility</p:attrName>
                                        </p:attrNameLst>
                                      </p:cBhvr>
                                      <p:to>
                                        <p:strVal val="visible"/>
                                      </p:to>
                                    </p:set>
                                    <p:animEffect transition="in" filter="slide(fromBottom)">
                                      <p:cBhvr>
                                        <p:cTn id="12" dur="500">
                                          <p:stCondLst>
                                            <p:cond delay="0"/>
                                          </p:stCondLst>
                                        </p:cTn>
                                        <p:tgtEl>
                                          <p:spTgt spid="1136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13667">
                                            <p:txEl>
                                              <p:pRg st="2" end="2"/>
                                            </p:txEl>
                                          </p:spTgt>
                                        </p:tgtEl>
                                        <p:attrNameLst>
                                          <p:attrName>style.visibility</p:attrName>
                                        </p:attrNameLst>
                                      </p:cBhvr>
                                      <p:to>
                                        <p:strVal val="visible"/>
                                      </p:to>
                                    </p:set>
                                    <p:animEffect transition="in" filter="slide(fromBottom)">
                                      <p:cBhvr>
                                        <p:cTn id="17" dur="500">
                                          <p:stCondLst>
                                            <p:cond delay="0"/>
                                          </p:stCondLst>
                                        </p:cTn>
                                        <p:tgtEl>
                                          <p:spTgt spid="1136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13667">
                                            <p:txEl>
                                              <p:pRg st="3" end="3"/>
                                            </p:txEl>
                                          </p:spTgt>
                                        </p:tgtEl>
                                        <p:attrNameLst>
                                          <p:attrName>style.visibility</p:attrName>
                                        </p:attrNameLst>
                                      </p:cBhvr>
                                      <p:to>
                                        <p:strVal val="visible"/>
                                      </p:to>
                                    </p:set>
                                    <p:animEffect transition="in" filter="slide(fromBottom)">
                                      <p:cBhvr>
                                        <p:cTn id="22" dur="500">
                                          <p:stCondLst>
                                            <p:cond delay="0"/>
                                          </p:stCondLst>
                                        </p:cTn>
                                        <p:tgtEl>
                                          <p:spTgt spid="1136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13667">
                                            <p:txEl>
                                              <p:pRg st="4" end="4"/>
                                            </p:txEl>
                                          </p:spTgt>
                                        </p:tgtEl>
                                        <p:attrNameLst>
                                          <p:attrName>style.visibility</p:attrName>
                                        </p:attrNameLst>
                                      </p:cBhvr>
                                      <p:to>
                                        <p:strVal val="visible"/>
                                      </p:to>
                                    </p:set>
                                    <p:animEffect transition="in" filter="slide(fromBottom)">
                                      <p:cBhvr>
                                        <p:cTn id="27" dur="500">
                                          <p:stCondLst>
                                            <p:cond delay="0"/>
                                          </p:stCondLst>
                                        </p:cTn>
                                        <p:tgtEl>
                                          <p:spTgt spid="11366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13667">
                                            <p:txEl>
                                              <p:pRg st="5" end="5"/>
                                            </p:txEl>
                                          </p:spTgt>
                                        </p:tgtEl>
                                        <p:attrNameLst>
                                          <p:attrName>style.visibility</p:attrName>
                                        </p:attrNameLst>
                                      </p:cBhvr>
                                      <p:to>
                                        <p:strVal val="visible"/>
                                      </p:to>
                                    </p:set>
                                    <p:animEffect transition="in" filter="slide(fromBottom)">
                                      <p:cBhvr>
                                        <p:cTn id="32" dur="500">
                                          <p:stCondLst>
                                            <p:cond delay="0"/>
                                          </p:stCondLst>
                                        </p:cTn>
                                        <p:tgtEl>
                                          <p:spTgt spid="1136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s-ES" smtClean="0"/>
              <a:t>LOS VELOCES Y LOS LENTOS</a:t>
            </a:r>
          </a:p>
        </p:txBody>
      </p:sp>
      <p:sp>
        <p:nvSpPr>
          <p:cNvPr id="114691" name="Rectangle 3"/>
          <p:cNvSpPr>
            <a:spLocks noGrp="1" noChangeArrowheads="1"/>
          </p:cNvSpPr>
          <p:nvPr>
            <p:ph type="body" sz="half" idx="1"/>
          </p:nvPr>
        </p:nvSpPr>
        <p:spPr/>
        <p:txBody>
          <a:bodyPr/>
          <a:lstStyle/>
          <a:p>
            <a:pPr>
              <a:buFont typeface="Wingdings" pitchFamily="2" charset="2"/>
              <a:buNone/>
            </a:pPr>
            <a:r>
              <a:rPr lang="es-MX" sz="2400" b="1" smtClean="0"/>
              <a:t>El más veloz en vuelo</a:t>
            </a:r>
          </a:p>
          <a:p>
            <a:pPr>
              <a:buFont typeface="Wingdings" pitchFamily="2" charset="2"/>
              <a:buNone/>
            </a:pPr>
            <a:r>
              <a:rPr lang="es-MX" sz="2400" smtClean="0"/>
              <a:t>El </a:t>
            </a:r>
            <a:r>
              <a:rPr lang="es-MX" sz="2400" smtClean="0">
                <a:hlinkClick r:id="rId2"/>
              </a:rPr>
              <a:t>halcón peregrino</a:t>
            </a:r>
            <a:r>
              <a:rPr lang="es-MX" sz="2400" smtClean="0"/>
              <a:t> (</a:t>
            </a:r>
            <a:r>
              <a:rPr lang="es-MX" sz="2400" i="1" smtClean="0"/>
              <a:t>Falco peregrinus</a:t>
            </a:r>
            <a:r>
              <a:rPr lang="es-MX" sz="2400" smtClean="0"/>
              <a:t>) que alcanza en el vuelo en picado los 300 Km./hora. En vuelo normal su velocidad se aproxima a la del </a:t>
            </a:r>
            <a:r>
              <a:rPr lang="es-MX" sz="2400" smtClean="0">
                <a:hlinkClick r:id="rId3"/>
              </a:rPr>
              <a:t>vencejo</a:t>
            </a:r>
            <a:r>
              <a:rPr lang="es-MX" sz="2400" smtClean="0"/>
              <a:t>, </a:t>
            </a:r>
            <a:r>
              <a:rPr lang="es-MX" sz="2400" i="1" smtClean="0"/>
              <a:t>Apus apus</a:t>
            </a:r>
            <a:r>
              <a:rPr lang="es-MX" sz="2400" smtClean="0"/>
              <a:t>, 160 Km./h. Por lo tanto, el vencejo y el halcón son los seres vivos más veloces de La Tierra.</a:t>
            </a:r>
            <a:r>
              <a:rPr lang="es-ES" sz="2400" smtClean="0"/>
              <a:t> </a:t>
            </a:r>
          </a:p>
        </p:txBody>
      </p:sp>
      <p:pic>
        <p:nvPicPr>
          <p:cNvPr id="47108" name="Picture 4" descr="anatumadult"/>
          <p:cNvPicPr>
            <a:picLocks noGrp="1" noChangeAspect="1" noChangeArrowheads="1"/>
          </p:cNvPicPr>
          <p:nvPr>
            <p:ph sz="half" idx="2"/>
          </p:nvPr>
        </p:nvPicPr>
        <p:blipFill>
          <a:blip r:embed="rId4" cstate="print"/>
          <a:srcRect/>
          <a:stretch>
            <a:fillRect/>
          </a:stretch>
        </p:blipFill>
        <p:spPr>
          <a:xfrm>
            <a:off x="4500563" y="1628775"/>
            <a:ext cx="4175125" cy="4679950"/>
          </a:xfrm>
          <a:noFill/>
        </p:spPr>
      </p:pic>
      <p:sp>
        <p:nvSpPr>
          <p:cNvPr id="5" name="Marcador de número de diapositiva 6"/>
          <p:cNvSpPr>
            <a:spLocks noGrp="1"/>
          </p:cNvSpPr>
          <p:nvPr>
            <p:ph type="sldNum" sz="quarter" idx="12"/>
          </p:nvPr>
        </p:nvSpPr>
        <p:spPr/>
        <p:txBody>
          <a:bodyPr/>
          <a:lstStyle/>
          <a:p>
            <a:fld id="{576D9522-786F-4D93-B2FA-48B694B79DBC}" type="slidenum">
              <a:rPr lang="es-MX"/>
              <a:pPr/>
              <a:t>16</a:t>
            </a:fld>
            <a:endParaRPr lang="es-MX"/>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14690"/>
                                        </p:tgtEl>
                                        <p:attrNameLst>
                                          <p:attrName>style.visibility</p:attrName>
                                        </p:attrNameLst>
                                      </p:cBhvr>
                                      <p:to>
                                        <p:strVal val="visible"/>
                                      </p:to>
                                    </p:set>
                                    <p:animEffect transition="in" filter="fade">
                                      <p:cBhvr>
                                        <p:cTn id="7" dur="800" decel="100000"/>
                                        <p:tgtEl>
                                          <p:spTgt spid="114690"/>
                                        </p:tgtEl>
                                      </p:cBhvr>
                                    </p:animEffect>
                                    <p:anim calcmode="lin" valueType="num">
                                      <p:cBhvr>
                                        <p:cTn id="8" dur="800" decel="100000" fill="hold"/>
                                        <p:tgtEl>
                                          <p:spTgt spid="114690"/>
                                        </p:tgtEl>
                                        <p:attrNameLst>
                                          <p:attrName>style.rotation</p:attrName>
                                        </p:attrNameLst>
                                      </p:cBhvr>
                                      <p:tavLst>
                                        <p:tav tm="0">
                                          <p:val>
                                            <p:fltVal val="-90"/>
                                          </p:val>
                                        </p:tav>
                                        <p:tav tm="100000">
                                          <p:val>
                                            <p:fltVal val="0"/>
                                          </p:val>
                                        </p:tav>
                                      </p:tavLst>
                                    </p:anim>
                                    <p:anim calcmode="lin" valueType="num">
                                      <p:cBhvr>
                                        <p:cTn id="9" dur="800" decel="100000" fill="hold"/>
                                        <p:tgtEl>
                                          <p:spTgt spid="114690"/>
                                        </p:tgtEl>
                                        <p:attrNameLst>
                                          <p:attrName>ppt_x</p:attrName>
                                        </p:attrNameLst>
                                      </p:cBhvr>
                                      <p:tavLst>
                                        <p:tav tm="0">
                                          <p:val>
                                            <p:strVal val="#ppt_x+0.4"/>
                                          </p:val>
                                        </p:tav>
                                        <p:tav tm="100000">
                                          <p:val>
                                            <p:strVal val="#ppt_x-0.05"/>
                                          </p:val>
                                        </p:tav>
                                      </p:tavLst>
                                    </p:anim>
                                    <p:anim calcmode="lin" valueType="num">
                                      <p:cBhvr>
                                        <p:cTn id="10" dur="800" decel="100000" fill="hold"/>
                                        <p:tgtEl>
                                          <p:spTgt spid="11469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1469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14690"/>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14691">
                                            <p:txEl>
                                              <p:pRg st="0" end="0"/>
                                            </p:txEl>
                                          </p:spTgt>
                                        </p:tgtEl>
                                        <p:attrNameLst>
                                          <p:attrName>style.visibility</p:attrName>
                                        </p:attrNameLst>
                                      </p:cBhvr>
                                      <p:to>
                                        <p:strVal val="visible"/>
                                      </p:to>
                                    </p:set>
                                    <p:animEffect transition="in" filter="fade">
                                      <p:cBhvr>
                                        <p:cTn id="17" dur="1000"/>
                                        <p:tgtEl>
                                          <p:spTgt spid="114691">
                                            <p:txEl>
                                              <p:pRg st="0" end="0"/>
                                            </p:txEl>
                                          </p:spTgt>
                                        </p:tgtEl>
                                      </p:cBhvr>
                                    </p:animEffect>
                                    <p:anim calcmode="lin" valueType="num">
                                      <p:cBhvr>
                                        <p:cTn id="18" dur="1000" fill="hold"/>
                                        <p:tgtEl>
                                          <p:spTgt spid="114691">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146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14691">
                                            <p:txEl>
                                              <p:pRg st="1" end="1"/>
                                            </p:txEl>
                                          </p:spTgt>
                                        </p:tgtEl>
                                        <p:attrNameLst>
                                          <p:attrName>style.visibility</p:attrName>
                                        </p:attrNameLst>
                                      </p:cBhvr>
                                      <p:to>
                                        <p:strVal val="visible"/>
                                      </p:to>
                                    </p:set>
                                    <p:animEffect transition="in" filter="fade">
                                      <p:cBhvr>
                                        <p:cTn id="24" dur="1000"/>
                                        <p:tgtEl>
                                          <p:spTgt spid="114691">
                                            <p:txEl>
                                              <p:pRg st="1" end="1"/>
                                            </p:txEl>
                                          </p:spTgt>
                                        </p:tgtEl>
                                      </p:cBhvr>
                                    </p:animEffect>
                                    <p:anim calcmode="lin" valueType="num">
                                      <p:cBhvr>
                                        <p:cTn id="25" dur="1000" fill="hold"/>
                                        <p:tgtEl>
                                          <p:spTgt spid="114691">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1469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P spid="114691"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5" name="Rectangle 3"/>
          <p:cNvSpPr>
            <a:spLocks noGrp="1" noChangeArrowheads="1"/>
          </p:cNvSpPr>
          <p:nvPr>
            <p:ph type="body" sz="half" idx="1"/>
          </p:nvPr>
        </p:nvSpPr>
        <p:spPr>
          <a:xfrm>
            <a:off x="1116013" y="1916113"/>
            <a:ext cx="5383212" cy="4114800"/>
          </a:xfrm>
        </p:spPr>
        <p:txBody>
          <a:bodyPr rtlCol="0">
            <a:normAutofit fontScale="92500" lnSpcReduction="20000"/>
          </a:bodyPr>
          <a:lstStyle/>
          <a:p>
            <a:pPr fontAlgn="auto">
              <a:spcAft>
                <a:spcPts val="0"/>
              </a:spcAft>
              <a:buFont typeface="Wingdings" panose="05000000000000000000" pitchFamily="2" charset="2"/>
              <a:buNone/>
              <a:defRPr/>
            </a:pPr>
            <a:r>
              <a:rPr lang="es-MX" b="1" smtClean="0"/>
              <a:t>El ave que vuela más lento</a:t>
            </a:r>
          </a:p>
          <a:p>
            <a:pPr fontAlgn="auto">
              <a:spcAft>
                <a:spcPts val="0"/>
              </a:spcAft>
              <a:buFont typeface="Wingdings" panose="05000000000000000000" pitchFamily="2" charset="2"/>
              <a:buNone/>
              <a:defRPr/>
            </a:pPr>
            <a:r>
              <a:rPr lang="es-MX" smtClean="0"/>
              <a:t>La bécada americana, Scolopax minor vuela a una velocidad de 8 km/h</a:t>
            </a:r>
          </a:p>
          <a:p>
            <a:pPr fontAlgn="auto">
              <a:spcAft>
                <a:spcPts val="0"/>
              </a:spcAft>
              <a:buFont typeface="Wingdings" panose="05000000000000000000" pitchFamily="2" charset="2"/>
              <a:buNone/>
              <a:defRPr/>
            </a:pPr>
            <a:r>
              <a:rPr lang="es-MX" smtClean="0"/>
              <a:t> </a:t>
            </a:r>
            <a:endParaRPr lang="es-MX" b="1" smtClean="0"/>
          </a:p>
          <a:p>
            <a:pPr fontAlgn="auto">
              <a:spcAft>
                <a:spcPts val="0"/>
              </a:spcAft>
              <a:buFont typeface="Wingdings" panose="05000000000000000000" pitchFamily="2" charset="2"/>
              <a:buNone/>
              <a:defRPr/>
            </a:pPr>
            <a:r>
              <a:rPr lang="es-MX" b="1" smtClean="0"/>
              <a:t>El ave más veloz en tierra</a:t>
            </a:r>
          </a:p>
          <a:p>
            <a:pPr fontAlgn="auto">
              <a:spcAft>
                <a:spcPts val="0"/>
              </a:spcAft>
              <a:buFont typeface="Wingdings" panose="05000000000000000000" pitchFamily="2" charset="2"/>
              <a:buNone/>
              <a:defRPr/>
            </a:pPr>
            <a:r>
              <a:rPr lang="es-MX" smtClean="0"/>
              <a:t>El </a:t>
            </a:r>
            <a:r>
              <a:rPr lang="es-MX" smtClean="0">
                <a:hlinkClick r:id="rId2"/>
              </a:rPr>
              <a:t>avestruz</a:t>
            </a:r>
            <a:r>
              <a:rPr lang="es-MX" smtClean="0"/>
              <a:t> alcanza los 80 Km/h; pero esta velocidad es superada por el ñu, que es capaz de correr a 90 Km/h.</a:t>
            </a:r>
            <a:endParaRPr lang="es-ES" smtClean="0"/>
          </a:p>
        </p:txBody>
      </p:sp>
      <p:pic>
        <p:nvPicPr>
          <p:cNvPr id="48131" name="Picture 4" descr="Avestruz hembra"/>
          <p:cNvPicPr>
            <a:picLocks noGrp="1" noChangeAspect="1" noChangeArrowheads="1"/>
          </p:cNvPicPr>
          <p:nvPr>
            <p:ph sz="half" idx="2"/>
          </p:nvPr>
        </p:nvPicPr>
        <p:blipFill>
          <a:blip r:embed="rId3" cstate="print"/>
          <a:srcRect/>
          <a:stretch>
            <a:fillRect/>
          </a:stretch>
        </p:blipFill>
        <p:spPr>
          <a:xfrm>
            <a:off x="6715125" y="1773238"/>
            <a:ext cx="2105025" cy="2759075"/>
          </a:xfrm>
          <a:noFill/>
        </p:spPr>
      </p:pic>
      <p:sp>
        <p:nvSpPr>
          <p:cNvPr id="5" name="Marcador de número de diapositiva 6"/>
          <p:cNvSpPr>
            <a:spLocks noGrp="1"/>
          </p:cNvSpPr>
          <p:nvPr>
            <p:ph type="sldNum" sz="quarter" idx="12"/>
          </p:nvPr>
        </p:nvSpPr>
        <p:spPr/>
        <p:txBody>
          <a:bodyPr/>
          <a:lstStyle/>
          <a:p>
            <a:fld id="{4047339E-B927-4187-8C9D-3C44E2F437D9}" type="slidenum">
              <a:rPr lang="es-MX"/>
              <a:pPr/>
              <a:t>17</a:t>
            </a:fld>
            <a:endParaRPr lang="es-MX"/>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animEffect transition="in" filter="fade">
                                      <p:cBhvr>
                                        <p:cTn id="7" dur="1000"/>
                                        <p:tgtEl>
                                          <p:spTgt spid="115715">
                                            <p:txEl>
                                              <p:pRg st="0" end="0"/>
                                            </p:txEl>
                                          </p:spTgt>
                                        </p:tgtEl>
                                      </p:cBhvr>
                                    </p:animEffect>
                                    <p:anim calcmode="lin" valueType="num">
                                      <p:cBhvr>
                                        <p:cTn id="8" dur="1000" fill="hold"/>
                                        <p:tgtEl>
                                          <p:spTgt spid="115715">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11571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1571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15715">
                                            <p:txEl>
                                              <p:pRg st="1" end="1"/>
                                            </p:txEl>
                                          </p:spTgt>
                                        </p:tgtEl>
                                        <p:attrNameLst>
                                          <p:attrName>style.visibility</p:attrName>
                                        </p:attrNameLst>
                                      </p:cBhvr>
                                      <p:to>
                                        <p:strVal val="visible"/>
                                      </p:to>
                                    </p:set>
                                    <p:animEffect transition="in" filter="fade">
                                      <p:cBhvr>
                                        <p:cTn id="15" dur="1000"/>
                                        <p:tgtEl>
                                          <p:spTgt spid="115715">
                                            <p:txEl>
                                              <p:pRg st="1" end="1"/>
                                            </p:txEl>
                                          </p:spTgt>
                                        </p:tgtEl>
                                      </p:cBhvr>
                                    </p:animEffect>
                                    <p:anim calcmode="lin" valueType="num">
                                      <p:cBhvr>
                                        <p:cTn id="16" dur="1000" fill="hold"/>
                                        <p:tgtEl>
                                          <p:spTgt spid="115715">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15715">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1571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15715">
                                            <p:txEl>
                                              <p:pRg st="2" end="2"/>
                                            </p:txEl>
                                          </p:spTgt>
                                        </p:tgtEl>
                                        <p:attrNameLst>
                                          <p:attrName>style.visibility</p:attrName>
                                        </p:attrNameLst>
                                      </p:cBhvr>
                                      <p:to>
                                        <p:strVal val="visible"/>
                                      </p:to>
                                    </p:set>
                                    <p:animEffect transition="in" filter="fade">
                                      <p:cBhvr>
                                        <p:cTn id="23" dur="1000"/>
                                        <p:tgtEl>
                                          <p:spTgt spid="115715">
                                            <p:txEl>
                                              <p:pRg st="2" end="2"/>
                                            </p:txEl>
                                          </p:spTgt>
                                        </p:tgtEl>
                                      </p:cBhvr>
                                    </p:animEffect>
                                    <p:anim calcmode="lin" valueType="num">
                                      <p:cBhvr>
                                        <p:cTn id="24" dur="1000" fill="hold"/>
                                        <p:tgtEl>
                                          <p:spTgt spid="115715">
                                            <p:txEl>
                                              <p:pRg st="2" end="2"/>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15715">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1571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15715">
                                            <p:txEl>
                                              <p:pRg st="3" end="3"/>
                                            </p:txEl>
                                          </p:spTgt>
                                        </p:tgtEl>
                                        <p:attrNameLst>
                                          <p:attrName>style.visibility</p:attrName>
                                        </p:attrNameLst>
                                      </p:cBhvr>
                                      <p:to>
                                        <p:strVal val="visible"/>
                                      </p:to>
                                    </p:set>
                                    <p:animEffect transition="in" filter="fade">
                                      <p:cBhvr>
                                        <p:cTn id="31" dur="1000"/>
                                        <p:tgtEl>
                                          <p:spTgt spid="115715">
                                            <p:txEl>
                                              <p:pRg st="3" end="3"/>
                                            </p:txEl>
                                          </p:spTgt>
                                        </p:tgtEl>
                                      </p:cBhvr>
                                    </p:animEffect>
                                    <p:anim calcmode="lin" valueType="num">
                                      <p:cBhvr>
                                        <p:cTn id="32" dur="1000" fill="hold"/>
                                        <p:tgtEl>
                                          <p:spTgt spid="115715">
                                            <p:txEl>
                                              <p:pRg st="3" end="3"/>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15715">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1571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15715">
                                            <p:txEl>
                                              <p:pRg st="4" end="4"/>
                                            </p:txEl>
                                          </p:spTgt>
                                        </p:tgtEl>
                                        <p:attrNameLst>
                                          <p:attrName>style.visibility</p:attrName>
                                        </p:attrNameLst>
                                      </p:cBhvr>
                                      <p:to>
                                        <p:strVal val="visible"/>
                                      </p:to>
                                    </p:set>
                                    <p:animEffect transition="in" filter="fade">
                                      <p:cBhvr>
                                        <p:cTn id="39" dur="1000"/>
                                        <p:tgtEl>
                                          <p:spTgt spid="115715">
                                            <p:txEl>
                                              <p:pRg st="4" end="4"/>
                                            </p:txEl>
                                          </p:spTgt>
                                        </p:tgtEl>
                                      </p:cBhvr>
                                    </p:animEffect>
                                    <p:anim calcmode="lin" valueType="num">
                                      <p:cBhvr>
                                        <p:cTn id="40" dur="1000" fill="hold"/>
                                        <p:tgtEl>
                                          <p:spTgt spid="115715">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15715">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15715">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9" name="Rectangle 3"/>
          <p:cNvSpPr>
            <a:spLocks noGrp="1" noChangeArrowheads="1"/>
          </p:cNvSpPr>
          <p:nvPr>
            <p:ph type="body" sz="half" idx="1"/>
          </p:nvPr>
        </p:nvSpPr>
        <p:spPr>
          <a:xfrm>
            <a:off x="467544" y="1124744"/>
            <a:ext cx="4103687" cy="4029497"/>
          </a:xfrm>
        </p:spPr>
        <p:txBody>
          <a:bodyPr/>
          <a:lstStyle/>
          <a:p>
            <a:pPr>
              <a:buFont typeface="Wingdings" pitchFamily="2" charset="2"/>
              <a:buNone/>
            </a:pPr>
            <a:r>
              <a:rPr lang="es-MX" sz="2400" b="1" dirty="0" smtClean="0"/>
              <a:t>El más veloz en tierra firme</a:t>
            </a:r>
          </a:p>
          <a:p>
            <a:pPr>
              <a:buFont typeface="Wingdings" pitchFamily="2" charset="2"/>
              <a:buNone/>
            </a:pPr>
            <a:r>
              <a:rPr lang="es-MX" sz="2400" dirty="0" smtClean="0"/>
              <a:t>El </a:t>
            </a:r>
            <a:r>
              <a:rPr lang="es-MX" sz="2400" dirty="0" smtClean="0">
                <a:hlinkClick r:id="rId2"/>
              </a:rPr>
              <a:t>guepardo</a:t>
            </a:r>
            <a:r>
              <a:rPr lang="es-MX" sz="2400" dirty="0" smtClean="0"/>
              <a:t> alcanza la velocidad de 120 Km./hora. Le sigue la gacela de Mongolia con 100 Km./h.</a:t>
            </a:r>
          </a:p>
          <a:p>
            <a:pPr>
              <a:buFont typeface="Wingdings" pitchFamily="2" charset="2"/>
              <a:buNone/>
            </a:pPr>
            <a:r>
              <a:rPr lang="es-MX" sz="2400" dirty="0" smtClean="0"/>
              <a:t>Sin embargo, el guepardo solo puede mantener la velocidad en distancias cortas, mientras que la gacela es mejor corredora de fondo.</a:t>
            </a:r>
            <a:r>
              <a:rPr lang="es-ES" sz="2400" dirty="0" smtClean="0"/>
              <a:t> </a:t>
            </a:r>
          </a:p>
          <a:p>
            <a:endParaRPr lang="es-ES" sz="2400" dirty="0" smtClean="0"/>
          </a:p>
          <a:p>
            <a:endParaRPr lang="es-ES" sz="2400" dirty="0" smtClean="0"/>
          </a:p>
          <a:p>
            <a:endParaRPr lang="es-ES" sz="2400" dirty="0" smtClean="0"/>
          </a:p>
        </p:txBody>
      </p:sp>
      <p:pic>
        <p:nvPicPr>
          <p:cNvPr id="49155" name="Picture 8" descr="gue1"/>
          <p:cNvPicPr>
            <a:picLocks noGrp="1" noChangeAspect="1" noChangeArrowheads="1"/>
          </p:cNvPicPr>
          <p:nvPr>
            <p:ph sz="half" idx="2"/>
          </p:nvPr>
        </p:nvPicPr>
        <p:blipFill>
          <a:blip r:embed="rId3" cstate="print"/>
          <a:srcRect/>
          <a:stretch>
            <a:fillRect/>
          </a:stretch>
        </p:blipFill>
        <p:spPr>
          <a:xfrm>
            <a:off x="4648200" y="2613025"/>
            <a:ext cx="4038600" cy="2505075"/>
          </a:xfrm>
          <a:noFill/>
        </p:spPr>
      </p:pic>
      <p:sp>
        <p:nvSpPr>
          <p:cNvPr id="5" name="Marcador de número de diapositiva 6"/>
          <p:cNvSpPr>
            <a:spLocks noGrp="1"/>
          </p:cNvSpPr>
          <p:nvPr>
            <p:ph type="sldNum" sz="quarter" idx="12"/>
          </p:nvPr>
        </p:nvSpPr>
        <p:spPr/>
        <p:txBody>
          <a:bodyPr/>
          <a:lstStyle/>
          <a:p>
            <a:fld id="{BA5C06C8-1844-4246-B728-266AD6B6D53C}" type="slidenum">
              <a:rPr lang="es-MX"/>
              <a:pPr/>
              <a:t>18</a:t>
            </a:fld>
            <a:endParaRPr lang="es-MX"/>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Effect transition="in" filter="wipe(left)">
                                      <p:cBhvr>
                                        <p:cTn id="7" dur="500"/>
                                        <p:tgtEl>
                                          <p:spTgt spid="1167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6739">
                                            <p:txEl>
                                              <p:pRg st="1" end="1"/>
                                            </p:txEl>
                                          </p:spTgt>
                                        </p:tgtEl>
                                        <p:attrNameLst>
                                          <p:attrName>style.visibility</p:attrName>
                                        </p:attrNameLst>
                                      </p:cBhvr>
                                      <p:to>
                                        <p:strVal val="visible"/>
                                      </p:to>
                                    </p:set>
                                    <p:animEffect transition="in" filter="wipe(left)">
                                      <p:cBhvr>
                                        <p:cTn id="12" dur="500"/>
                                        <p:tgtEl>
                                          <p:spTgt spid="1167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6739">
                                            <p:txEl>
                                              <p:pRg st="2" end="2"/>
                                            </p:txEl>
                                          </p:spTgt>
                                        </p:tgtEl>
                                        <p:attrNameLst>
                                          <p:attrName>style.visibility</p:attrName>
                                        </p:attrNameLst>
                                      </p:cBhvr>
                                      <p:to>
                                        <p:strVal val="visible"/>
                                      </p:to>
                                    </p:set>
                                    <p:animEffect transition="in" filter="wipe(left)">
                                      <p:cBhvr>
                                        <p:cTn id="17" dur="500"/>
                                        <p:tgtEl>
                                          <p:spTgt spid="1167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cstate="print"/>
          <a:srcRect/>
          <a:stretch>
            <a:fillRect/>
          </a:stretch>
        </p:blipFill>
        <p:spPr bwMode="auto">
          <a:xfrm>
            <a:off x="251520" y="764704"/>
            <a:ext cx="5760640" cy="1512168"/>
          </a:xfrm>
          <a:prstGeom prst="rect">
            <a:avLst/>
          </a:prstGeom>
          <a:noFill/>
          <a:ln w="9525">
            <a:noFill/>
            <a:miter lim="800000"/>
            <a:headEnd/>
            <a:tailEnd/>
          </a:ln>
        </p:spPr>
      </p:pic>
      <p:pic>
        <p:nvPicPr>
          <p:cNvPr id="3079" name="Picture 7"/>
          <p:cNvPicPr>
            <a:picLocks noChangeAspect="1" noChangeArrowheads="1"/>
          </p:cNvPicPr>
          <p:nvPr/>
        </p:nvPicPr>
        <p:blipFill>
          <a:blip r:embed="rId3" cstate="print"/>
          <a:srcRect/>
          <a:stretch>
            <a:fillRect/>
          </a:stretch>
        </p:blipFill>
        <p:spPr bwMode="auto">
          <a:xfrm>
            <a:off x="323528" y="2420888"/>
            <a:ext cx="3114675" cy="971550"/>
          </a:xfrm>
          <a:prstGeom prst="rect">
            <a:avLst/>
          </a:prstGeom>
          <a:noFill/>
          <a:ln w="9525">
            <a:noFill/>
            <a:miter lim="800000"/>
            <a:headEnd/>
            <a:tailEnd/>
          </a:ln>
        </p:spPr>
      </p:pic>
      <p:pic>
        <p:nvPicPr>
          <p:cNvPr id="3080" name="Picture 8"/>
          <p:cNvPicPr>
            <a:picLocks noChangeAspect="1" noChangeArrowheads="1"/>
          </p:cNvPicPr>
          <p:nvPr/>
        </p:nvPicPr>
        <p:blipFill>
          <a:blip r:embed="rId4" cstate="print"/>
          <a:srcRect/>
          <a:stretch>
            <a:fillRect/>
          </a:stretch>
        </p:blipFill>
        <p:spPr bwMode="auto">
          <a:xfrm>
            <a:off x="971600" y="3789040"/>
            <a:ext cx="720080" cy="609600"/>
          </a:xfrm>
          <a:prstGeom prst="rect">
            <a:avLst/>
          </a:prstGeom>
          <a:noFill/>
          <a:ln w="9525">
            <a:noFill/>
            <a:miter lim="800000"/>
            <a:headEnd/>
            <a:tailEnd/>
          </a:ln>
        </p:spPr>
      </p:pic>
      <p:pic>
        <p:nvPicPr>
          <p:cNvPr id="3081" name="Picture 9"/>
          <p:cNvPicPr>
            <a:picLocks noChangeAspect="1" noChangeArrowheads="1"/>
          </p:cNvPicPr>
          <p:nvPr/>
        </p:nvPicPr>
        <p:blipFill>
          <a:blip r:embed="rId5" cstate="print"/>
          <a:srcRect/>
          <a:stretch>
            <a:fillRect/>
          </a:stretch>
        </p:blipFill>
        <p:spPr bwMode="auto">
          <a:xfrm>
            <a:off x="1691680" y="3789040"/>
            <a:ext cx="2971800" cy="628650"/>
          </a:xfrm>
          <a:prstGeom prst="rect">
            <a:avLst/>
          </a:prstGeom>
          <a:noFill/>
          <a:ln w="9525">
            <a:noFill/>
            <a:miter lim="800000"/>
            <a:headEnd/>
            <a:tailEnd/>
          </a:ln>
        </p:spPr>
      </p:pic>
      <p:sp>
        <p:nvSpPr>
          <p:cNvPr id="12" name="11 CuadroTexto"/>
          <p:cNvSpPr txBox="1"/>
          <p:nvPr/>
        </p:nvSpPr>
        <p:spPr>
          <a:xfrm>
            <a:off x="2699792" y="260648"/>
            <a:ext cx="2160240" cy="523220"/>
          </a:xfrm>
          <a:prstGeom prst="rect">
            <a:avLst/>
          </a:prstGeom>
          <a:noFill/>
        </p:spPr>
        <p:txBody>
          <a:bodyPr wrap="square" rtlCol="0">
            <a:spAutoFit/>
          </a:bodyPr>
          <a:lstStyle/>
          <a:p>
            <a:r>
              <a:rPr lang="es-CL" sz="2800" b="1" dirty="0" smtClean="0"/>
              <a:t>EJERCICIOS</a:t>
            </a:r>
            <a:endParaRPr lang="es-CL"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additive="base">
                                        <p:cTn id="7" dur="500" fill="hold"/>
                                        <p:tgtEl>
                                          <p:spTgt spid="3076"/>
                                        </p:tgtEl>
                                        <p:attrNameLst>
                                          <p:attrName>ppt_x</p:attrName>
                                        </p:attrNameLst>
                                      </p:cBhvr>
                                      <p:tavLst>
                                        <p:tav tm="0">
                                          <p:val>
                                            <p:strVal val="#ppt_x"/>
                                          </p:val>
                                        </p:tav>
                                        <p:tav tm="100000">
                                          <p:val>
                                            <p:strVal val="#ppt_x"/>
                                          </p:val>
                                        </p:tav>
                                      </p:tavLst>
                                    </p:anim>
                                    <p:anim calcmode="lin" valueType="num">
                                      <p:cBhvr additive="base">
                                        <p:cTn id="8" dur="500" fill="hold"/>
                                        <p:tgtEl>
                                          <p:spTgt spid="307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9"/>
                                        </p:tgtEl>
                                        <p:attrNameLst>
                                          <p:attrName>style.visibility</p:attrName>
                                        </p:attrNameLst>
                                      </p:cBhvr>
                                      <p:to>
                                        <p:strVal val="visible"/>
                                      </p:to>
                                    </p:set>
                                    <p:anim calcmode="lin" valueType="num">
                                      <p:cBhvr additive="base">
                                        <p:cTn id="13" dur="500" fill="hold"/>
                                        <p:tgtEl>
                                          <p:spTgt spid="3079"/>
                                        </p:tgtEl>
                                        <p:attrNameLst>
                                          <p:attrName>ppt_x</p:attrName>
                                        </p:attrNameLst>
                                      </p:cBhvr>
                                      <p:tavLst>
                                        <p:tav tm="0">
                                          <p:val>
                                            <p:strVal val="#ppt_x"/>
                                          </p:val>
                                        </p:tav>
                                        <p:tav tm="100000">
                                          <p:val>
                                            <p:strVal val="#ppt_x"/>
                                          </p:val>
                                        </p:tav>
                                      </p:tavLst>
                                    </p:anim>
                                    <p:anim calcmode="lin" valueType="num">
                                      <p:cBhvr additive="base">
                                        <p:cTn id="14" dur="500" fill="hold"/>
                                        <p:tgtEl>
                                          <p:spTgt spid="307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80"/>
                                        </p:tgtEl>
                                        <p:attrNameLst>
                                          <p:attrName>style.visibility</p:attrName>
                                        </p:attrNameLst>
                                      </p:cBhvr>
                                      <p:to>
                                        <p:strVal val="visible"/>
                                      </p:to>
                                    </p:set>
                                    <p:anim calcmode="lin" valueType="num">
                                      <p:cBhvr additive="base">
                                        <p:cTn id="19" dur="500" fill="hold"/>
                                        <p:tgtEl>
                                          <p:spTgt spid="3080"/>
                                        </p:tgtEl>
                                        <p:attrNameLst>
                                          <p:attrName>ppt_x</p:attrName>
                                        </p:attrNameLst>
                                      </p:cBhvr>
                                      <p:tavLst>
                                        <p:tav tm="0">
                                          <p:val>
                                            <p:strVal val="#ppt_x"/>
                                          </p:val>
                                        </p:tav>
                                        <p:tav tm="100000">
                                          <p:val>
                                            <p:strVal val="#ppt_x"/>
                                          </p:val>
                                        </p:tav>
                                      </p:tavLst>
                                    </p:anim>
                                    <p:anim calcmode="lin" valueType="num">
                                      <p:cBhvr additive="base">
                                        <p:cTn id="20" dur="500" fill="hold"/>
                                        <p:tgtEl>
                                          <p:spTgt spid="308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81"/>
                                        </p:tgtEl>
                                        <p:attrNameLst>
                                          <p:attrName>style.visibility</p:attrName>
                                        </p:attrNameLst>
                                      </p:cBhvr>
                                      <p:to>
                                        <p:strVal val="visible"/>
                                      </p:to>
                                    </p:set>
                                    <p:anim calcmode="lin" valueType="num">
                                      <p:cBhvr additive="base">
                                        <p:cTn id="25" dur="500" fill="hold"/>
                                        <p:tgtEl>
                                          <p:spTgt spid="3081"/>
                                        </p:tgtEl>
                                        <p:attrNameLst>
                                          <p:attrName>ppt_x</p:attrName>
                                        </p:attrNameLst>
                                      </p:cBhvr>
                                      <p:tavLst>
                                        <p:tav tm="0">
                                          <p:val>
                                            <p:strVal val="#ppt_x"/>
                                          </p:val>
                                        </p:tav>
                                        <p:tav tm="100000">
                                          <p:val>
                                            <p:strVal val="#ppt_x"/>
                                          </p:val>
                                        </p:tav>
                                      </p:tavLst>
                                    </p:anim>
                                    <p:anim calcmode="lin" valueType="num">
                                      <p:cBhvr additive="base">
                                        <p:cTn id="26" dur="500" fill="hold"/>
                                        <p:tgtEl>
                                          <p:spTgt spid="30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2" name="Rectangle 2"/>
          <p:cNvSpPr>
            <a:spLocks noGrp="1" noRot="1" noChangeArrowheads="1"/>
          </p:cNvSpPr>
          <p:nvPr>
            <p:ph type="title"/>
          </p:nvPr>
        </p:nvSpPr>
        <p:spPr/>
        <p:txBody>
          <a:bodyPr/>
          <a:lstStyle/>
          <a:p>
            <a:pPr algn="ctr"/>
            <a:r>
              <a:rPr lang="es-ES" smtClean="0"/>
              <a:t>INTRODUCCIÓN</a:t>
            </a:r>
            <a:endParaRPr lang="es-MX" smtClean="0"/>
          </a:p>
        </p:txBody>
      </p:sp>
      <p:sp>
        <p:nvSpPr>
          <p:cNvPr id="128003" name="Rectangle 3"/>
          <p:cNvSpPr>
            <a:spLocks noGrp="1" noRot="1" noChangeArrowheads="1"/>
          </p:cNvSpPr>
          <p:nvPr>
            <p:ph type="body" sz="half" idx="1"/>
          </p:nvPr>
        </p:nvSpPr>
        <p:spPr>
          <a:xfrm>
            <a:off x="838200" y="1905000"/>
            <a:ext cx="7262813" cy="4191000"/>
          </a:xfrm>
        </p:spPr>
        <p:txBody>
          <a:bodyPr/>
          <a:lstStyle/>
          <a:p>
            <a:pPr>
              <a:lnSpc>
                <a:spcPct val="80000"/>
              </a:lnSpc>
              <a:buFont typeface="Wingdings" pitchFamily="2" charset="2"/>
              <a:buNone/>
            </a:pPr>
            <a:r>
              <a:rPr lang="es-CL" sz="2400" smtClean="0"/>
              <a:t>     </a:t>
            </a:r>
            <a:r>
              <a:rPr lang="es-ES" sz="2400" smtClean="0"/>
              <a:t>Estamos rodeados de cosas que se mueven, a veces es fácil observar el movimiento; un coche que avanza por una calle, el giro de sus ruedas.</a:t>
            </a:r>
          </a:p>
          <a:p>
            <a:pPr>
              <a:lnSpc>
                <a:spcPct val="80000"/>
              </a:lnSpc>
              <a:buFont typeface="Wingdings" pitchFamily="2" charset="2"/>
              <a:buNone/>
            </a:pPr>
            <a:r>
              <a:rPr lang="es-CL" sz="2400" smtClean="0"/>
              <a:t>   </a:t>
            </a:r>
            <a:r>
              <a:rPr lang="es-ES" sz="2400" smtClean="0"/>
              <a:t>Otras veces no resulta tan sencillo. Por ejemplo, si observamos un vaso con agua encima de una mesa seguramente diremos que el agua no se mueve.</a:t>
            </a:r>
          </a:p>
          <a:p>
            <a:pPr>
              <a:lnSpc>
                <a:spcPct val="80000"/>
              </a:lnSpc>
              <a:buFont typeface="Wingdings" pitchFamily="2" charset="2"/>
              <a:buNone/>
            </a:pPr>
            <a:r>
              <a:rPr lang="es-CL" sz="2400" smtClean="0"/>
              <a:t>   </a:t>
            </a:r>
            <a:r>
              <a:rPr lang="es-ES" sz="2400" smtClean="0"/>
              <a:t>Sin embargo las moléculas del agua están moviéndose constantemente, pero no sólo eso.</a:t>
            </a:r>
          </a:p>
          <a:p>
            <a:pPr>
              <a:lnSpc>
                <a:spcPct val="80000"/>
              </a:lnSpc>
              <a:buFont typeface="Wingdings" pitchFamily="2" charset="2"/>
              <a:buNone/>
            </a:pPr>
            <a:r>
              <a:rPr lang="es-CL" sz="2400" smtClean="0"/>
              <a:t>    </a:t>
            </a:r>
            <a:r>
              <a:rPr lang="es-ES" sz="2400" smtClean="0"/>
              <a:t>El vaso se encuentra en la tierra, y ésta se mueve girando sobre sí misma y trasladándose alrededor del sol, que también se mueve.</a:t>
            </a:r>
          </a:p>
          <a:p>
            <a:pPr>
              <a:lnSpc>
                <a:spcPct val="80000"/>
              </a:lnSpc>
            </a:pPr>
            <a:endParaRPr lang="es-MX" sz="2400" smtClean="0"/>
          </a:p>
        </p:txBody>
      </p:sp>
      <p:pic>
        <p:nvPicPr>
          <p:cNvPr id="32772" name="Picture 7" descr="MCj03429870000[1]"/>
          <p:cNvPicPr>
            <a:picLocks noGrp="1" noChangeAspect="1" noChangeArrowheads="1"/>
          </p:cNvPicPr>
          <p:nvPr>
            <p:ph sz="half" idx="2"/>
          </p:nvPr>
        </p:nvPicPr>
        <p:blipFill>
          <a:blip r:embed="rId2" cstate="print"/>
          <a:srcRect/>
          <a:stretch>
            <a:fillRect/>
          </a:stretch>
        </p:blipFill>
        <p:spPr>
          <a:xfrm>
            <a:off x="4788024" y="5157192"/>
            <a:ext cx="1184275" cy="1016000"/>
          </a:xfrm>
          <a:noFill/>
        </p:spPr>
      </p:pic>
      <p:sp>
        <p:nvSpPr>
          <p:cNvPr id="5" name="Marcador de número de diapositiva 6"/>
          <p:cNvSpPr>
            <a:spLocks noGrp="1"/>
          </p:cNvSpPr>
          <p:nvPr>
            <p:ph type="sldNum" sz="quarter" idx="12"/>
          </p:nvPr>
        </p:nvSpPr>
        <p:spPr/>
        <p:txBody>
          <a:bodyPr/>
          <a:lstStyle/>
          <a:p>
            <a:fld id="{2B9A7922-D454-41A9-945A-ACE6D0BCA28A}" type="slidenum">
              <a:rPr lang="es-ES"/>
              <a:pPr/>
              <a:t>2</a:t>
            </a:fld>
            <a:endParaRPr lang="es-ES"/>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28002"/>
                                        </p:tgtEl>
                                        <p:attrNameLst>
                                          <p:attrName>style.visibility</p:attrName>
                                        </p:attrNameLst>
                                      </p:cBhvr>
                                      <p:to>
                                        <p:strVal val="visible"/>
                                      </p:to>
                                    </p:set>
                                    <p:anim calcmode="lin" valueType="num">
                                      <p:cBhvr>
                                        <p:cTn id="7" dur="1000" fill="hold"/>
                                        <p:tgtEl>
                                          <p:spTgt spid="128002"/>
                                        </p:tgtEl>
                                        <p:attrNameLst>
                                          <p:attrName>ppt_w</p:attrName>
                                        </p:attrNameLst>
                                      </p:cBhvr>
                                      <p:tavLst>
                                        <p:tav tm="0">
                                          <p:val>
                                            <p:strVal val="#ppt_w+.3"/>
                                          </p:val>
                                        </p:tav>
                                        <p:tav tm="100000">
                                          <p:val>
                                            <p:strVal val="#ppt_w"/>
                                          </p:val>
                                        </p:tav>
                                      </p:tavLst>
                                    </p:anim>
                                    <p:anim calcmode="lin" valueType="num">
                                      <p:cBhvr>
                                        <p:cTn id="8" dur="1000" fill="hold"/>
                                        <p:tgtEl>
                                          <p:spTgt spid="128002"/>
                                        </p:tgtEl>
                                        <p:attrNameLst>
                                          <p:attrName>ppt_h</p:attrName>
                                        </p:attrNameLst>
                                      </p:cBhvr>
                                      <p:tavLst>
                                        <p:tav tm="0">
                                          <p:val>
                                            <p:strVal val="#ppt_h"/>
                                          </p:val>
                                        </p:tav>
                                        <p:tav tm="100000">
                                          <p:val>
                                            <p:strVal val="#ppt_h"/>
                                          </p:val>
                                        </p:tav>
                                      </p:tavLst>
                                    </p:anim>
                                    <p:animEffect transition="in" filter="fade">
                                      <p:cBhvr>
                                        <p:cTn id="9" dur="1000"/>
                                        <p:tgtEl>
                                          <p:spTgt spid="12800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28003">
                                            <p:txEl>
                                              <p:pRg st="0" end="0"/>
                                            </p:txEl>
                                          </p:spTgt>
                                        </p:tgtEl>
                                        <p:attrNameLst>
                                          <p:attrName>style.visibility</p:attrName>
                                        </p:attrNameLst>
                                      </p:cBhvr>
                                      <p:to>
                                        <p:strVal val="visible"/>
                                      </p:to>
                                    </p:set>
                                    <p:anim calcmode="lin" valueType="num">
                                      <p:cBhvr>
                                        <p:cTn id="14" dur="1000" fill="hold"/>
                                        <p:tgtEl>
                                          <p:spTgt spid="12800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2800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28003">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128003">
                                            <p:txEl>
                                              <p:pRg st="1" end="1"/>
                                            </p:txEl>
                                          </p:spTgt>
                                        </p:tgtEl>
                                        <p:attrNameLst>
                                          <p:attrName>style.visibility</p:attrName>
                                        </p:attrNameLst>
                                      </p:cBhvr>
                                      <p:to>
                                        <p:strVal val="visible"/>
                                      </p:to>
                                    </p:set>
                                    <p:anim calcmode="lin" valueType="num">
                                      <p:cBhvr>
                                        <p:cTn id="21" dur="1000" fill="hold"/>
                                        <p:tgtEl>
                                          <p:spTgt spid="128003">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12800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128003">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128003">
                                            <p:txEl>
                                              <p:pRg st="2" end="2"/>
                                            </p:txEl>
                                          </p:spTgt>
                                        </p:tgtEl>
                                        <p:attrNameLst>
                                          <p:attrName>style.visibility</p:attrName>
                                        </p:attrNameLst>
                                      </p:cBhvr>
                                      <p:to>
                                        <p:strVal val="visible"/>
                                      </p:to>
                                    </p:set>
                                    <p:anim calcmode="lin" valueType="num">
                                      <p:cBhvr>
                                        <p:cTn id="28" dur="1000" fill="hold"/>
                                        <p:tgtEl>
                                          <p:spTgt spid="128003">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12800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128003">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128003">
                                            <p:txEl>
                                              <p:pRg st="3" end="3"/>
                                            </p:txEl>
                                          </p:spTgt>
                                        </p:tgtEl>
                                        <p:attrNameLst>
                                          <p:attrName>style.visibility</p:attrName>
                                        </p:attrNameLst>
                                      </p:cBhvr>
                                      <p:to>
                                        <p:strVal val="visible"/>
                                      </p:to>
                                    </p:set>
                                    <p:anim calcmode="lin" valueType="num">
                                      <p:cBhvr>
                                        <p:cTn id="35" dur="1000" fill="hold"/>
                                        <p:tgtEl>
                                          <p:spTgt spid="128003">
                                            <p:txEl>
                                              <p:pRg st="3" end="3"/>
                                            </p:txEl>
                                          </p:spTgt>
                                        </p:tgtEl>
                                        <p:attrNameLst>
                                          <p:attrName>ppt_w</p:attrName>
                                        </p:attrNameLst>
                                      </p:cBhvr>
                                      <p:tavLst>
                                        <p:tav tm="0">
                                          <p:val>
                                            <p:strVal val="#ppt_w+.3"/>
                                          </p:val>
                                        </p:tav>
                                        <p:tav tm="100000">
                                          <p:val>
                                            <p:strVal val="#ppt_w"/>
                                          </p:val>
                                        </p:tav>
                                      </p:tavLst>
                                    </p:anim>
                                    <p:anim calcmode="lin" valueType="num">
                                      <p:cBhvr>
                                        <p:cTn id="36" dur="1000" fill="hold"/>
                                        <p:tgtEl>
                                          <p:spTgt spid="128003">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1280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2" grpId="0"/>
      <p:bldP spid="12800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noChangeArrowheads="1"/>
          </p:cNvPicPr>
          <p:nvPr/>
        </p:nvPicPr>
        <p:blipFill>
          <a:blip r:embed="rId2" cstate="print"/>
          <a:srcRect/>
          <a:stretch>
            <a:fillRect/>
          </a:stretch>
        </p:blipFill>
        <p:spPr bwMode="auto">
          <a:xfrm>
            <a:off x="0" y="620688"/>
            <a:ext cx="5868144" cy="1800200"/>
          </a:xfrm>
          <a:prstGeom prst="rect">
            <a:avLst/>
          </a:prstGeom>
          <a:noFill/>
          <a:ln w="9525">
            <a:noFill/>
            <a:miter lim="800000"/>
            <a:headEnd/>
            <a:tailEnd/>
          </a:ln>
        </p:spPr>
      </p:pic>
      <p:pic>
        <p:nvPicPr>
          <p:cNvPr id="4100" name="Picture 4"/>
          <p:cNvPicPr>
            <a:picLocks noChangeAspect="1" noChangeArrowheads="1"/>
          </p:cNvPicPr>
          <p:nvPr/>
        </p:nvPicPr>
        <p:blipFill>
          <a:blip r:embed="rId3" cstate="print"/>
          <a:srcRect/>
          <a:stretch>
            <a:fillRect/>
          </a:stretch>
        </p:blipFill>
        <p:spPr bwMode="auto">
          <a:xfrm>
            <a:off x="0" y="2420888"/>
            <a:ext cx="3495675" cy="1200150"/>
          </a:xfrm>
          <a:prstGeom prst="rect">
            <a:avLst/>
          </a:prstGeom>
          <a:noFill/>
          <a:ln w="9525">
            <a:noFill/>
            <a:miter lim="800000"/>
            <a:headEnd/>
            <a:tailEnd/>
          </a:ln>
        </p:spPr>
      </p:pic>
      <p:pic>
        <p:nvPicPr>
          <p:cNvPr id="4101" name="Picture 5"/>
          <p:cNvPicPr>
            <a:picLocks noChangeAspect="1" noChangeArrowheads="1"/>
          </p:cNvPicPr>
          <p:nvPr/>
        </p:nvPicPr>
        <p:blipFill>
          <a:blip r:embed="rId4" cstate="print"/>
          <a:srcRect/>
          <a:stretch>
            <a:fillRect/>
          </a:stretch>
        </p:blipFill>
        <p:spPr bwMode="auto">
          <a:xfrm>
            <a:off x="0" y="3645024"/>
            <a:ext cx="7791450" cy="666750"/>
          </a:xfrm>
          <a:prstGeom prst="rect">
            <a:avLst/>
          </a:prstGeom>
          <a:noFill/>
          <a:ln w="9525">
            <a:noFill/>
            <a:miter lim="800000"/>
            <a:headEnd/>
            <a:tailEnd/>
          </a:ln>
        </p:spPr>
      </p:pic>
      <p:pic>
        <p:nvPicPr>
          <p:cNvPr id="4102" name="Picture 6"/>
          <p:cNvPicPr>
            <a:picLocks noChangeAspect="1" noChangeArrowheads="1"/>
          </p:cNvPicPr>
          <p:nvPr/>
        </p:nvPicPr>
        <p:blipFill>
          <a:blip r:embed="rId5" cstate="print"/>
          <a:srcRect/>
          <a:stretch>
            <a:fillRect/>
          </a:stretch>
        </p:blipFill>
        <p:spPr bwMode="auto">
          <a:xfrm>
            <a:off x="0" y="4293096"/>
            <a:ext cx="6829425" cy="866775"/>
          </a:xfrm>
          <a:prstGeom prst="rect">
            <a:avLst/>
          </a:prstGeom>
          <a:noFill/>
          <a:ln w="9525">
            <a:noFill/>
            <a:miter lim="800000"/>
            <a:headEnd/>
            <a:tailEnd/>
          </a:ln>
        </p:spPr>
      </p:pic>
      <p:pic>
        <p:nvPicPr>
          <p:cNvPr id="4103" name="Picture 7"/>
          <p:cNvPicPr>
            <a:picLocks noChangeAspect="1" noChangeArrowheads="1"/>
          </p:cNvPicPr>
          <p:nvPr/>
        </p:nvPicPr>
        <p:blipFill>
          <a:blip r:embed="rId6" cstate="print"/>
          <a:srcRect/>
          <a:stretch>
            <a:fillRect/>
          </a:stretch>
        </p:blipFill>
        <p:spPr bwMode="auto">
          <a:xfrm>
            <a:off x="2123728" y="5301208"/>
            <a:ext cx="2664296" cy="5524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100"/>
                                        </p:tgtEl>
                                        <p:attrNameLst>
                                          <p:attrName>style.visibility</p:attrName>
                                        </p:attrNameLst>
                                      </p:cBhvr>
                                      <p:to>
                                        <p:strVal val="visible"/>
                                      </p:to>
                                    </p:set>
                                    <p:anim calcmode="lin" valueType="num">
                                      <p:cBhvr additive="base">
                                        <p:cTn id="13" dur="500" fill="hold"/>
                                        <p:tgtEl>
                                          <p:spTgt spid="4100"/>
                                        </p:tgtEl>
                                        <p:attrNameLst>
                                          <p:attrName>ppt_x</p:attrName>
                                        </p:attrNameLst>
                                      </p:cBhvr>
                                      <p:tavLst>
                                        <p:tav tm="0">
                                          <p:val>
                                            <p:strVal val="#ppt_x"/>
                                          </p:val>
                                        </p:tav>
                                        <p:tav tm="100000">
                                          <p:val>
                                            <p:strVal val="#ppt_x"/>
                                          </p:val>
                                        </p:tav>
                                      </p:tavLst>
                                    </p:anim>
                                    <p:anim calcmode="lin" valueType="num">
                                      <p:cBhvr additive="base">
                                        <p:cTn id="14" dur="500" fill="hold"/>
                                        <p:tgtEl>
                                          <p:spTgt spid="410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101"/>
                                        </p:tgtEl>
                                        <p:attrNameLst>
                                          <p:attrName>style.visibility</p:attrName>
                                        </p:attrNameLst>
                                      </p:cBhvr>
                                      <p:to>
                                        <p:strVal val="visible"/>
                                      </p:to>
                                    </p:set>
                                    <p:anim calcmode="lin" valueType="num">
                                      <p:cBhvr additive="base">
                                        <p:cTn id="19" dur="500" fill="hold"/>
                                        <p:tgtEl>
                                          <p:spTgt spid="4101"/>
                                        </p:tgtEl>
                                        <p:attrNameLst>
                                          <p:attrName>ppt_x</p:attrName>
                                        </p:attrNameLst>
                                      </p:cBhvr>
                                      <p:tavLst>
                                        <p:tav tm="0">
                                          <p:val>
                                            <p:strVal val="#ppt_x"/>
                                          </p:val>
                                        </p:tav>
                                        <p:tav tm="100000">
                                          <p:val>
                                            <p:strVal val="#ppt_x"/>
                                          </p:val>
                                        </p:tav>
                                      </p:tavLst>
                                    </p:anim>
                                    <p:anim calcmode="lin" valueType="num">
                                      <p:cBhvr additive="base">
                                        <p:cTn id="20" dur="500" fill="hold"/>
                                        <p:tgtEl>
                                          <p:spTgt spid="410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102"/>
                                        </p:tgtEl>
                                        <p:attrNameLst>
                                          <p:attrName>style.visibility</p:attrName>
                                        </p:attrNameLst>
                                      </p:cBhvr>
                                      <p:to>
                                        <p:strVal val="visible"/>
                                      </p:to>
                                    </p:set>
                                    <p:anim calcmode="lin" valueType="num">
                                      <p:cBhvr additive="base">
                                        <p:cTn id="25" dur="500" fill="hold"/>
                                        <p:tgtEl>
                                          <p:spTgt spid="4102"/>
                                        </p:tgtEl>
                                        <p:attrNameLst>
                                          <p:attrName>ppt_x</p:attrName>
                                        </p:attrNameLst>
                                      </p:cBhvr>
                                      <p:tavLst>
                                        <p:tav tm="0">
                                          <p:val>
                                            <p:strVal val="#ppt_x"/>
                                          </p:val>
                                        </p:tav>
                                        <p:tav tm="100000">
                                          <p:val>
                                            <p:strVal val="#ppt_x"/>
                                          </p:val>
                                        </p:tav>
                                      </p:tavLst>
                                    </p:anim>
                                    <p:anim calcmode="lin" valueType="num">
                                      <p:cBhvr additive="base">
                                        <p:cTn id="26" dur="500" fill="hold"/>
                                        <p:tgtEl>
                                          <p:spTgt spid="410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103"/>
                                        </p:tgtEl>
                                        <p:attrNameLst>
                                          <p:attrName>style.visibility</p:attrName>
                                        </p:attrNameLst>
                                      </p:cBhvr>
                                      <p:to>
                                        <p:strVal val="visible"/>
                                      </p:to>
                                    </p:set>
                                    <p:anim calcmode="lin" valueType="num">
                                      <p:cBhvr additive="base">
                                        <p:cTn id="31" dur="500" fill="hold"/>
                                        <p:tgtEl>
                                          <p:spTgt spid="4103"/>
                                        </p:tgtEl>
                                        <p:attrNameLst>
                                          <p:attrName>ppt_x</p:attrName>
                                        </p:attrNameLst>
                                      </p:cBhvr>
                                      <p:tavLst>
                                        <p:tav tm="0">
                                          <p:val>
                                            <p:strVal val="#ppt_x"/>
                                          </p:val>
                                        </p:tav>
                                        <p:tav tm="100000">
                                          <p:val>
                                            <p:strVal val="#ppt_x"/>
                                          </p:val>
                                        </p:tav>
                                      </p:tavLst>
                                    </p:anim>
                                    <p:anim calcmode="lin" valueType="num">
                                      <p:cBhvr additive="base">
                                        <p:cTn id="32" dur="500" fill="hold"/>
                                        <p:tgtEl>
                                          <p:spTgt spid="41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p:cNvPicPr>
            <a:picLocks noChangeAspect="1" noChangeArrowheads="1"/>
          </p:cNvPicPr>
          <p:nvPr/>
        </p:nvPicPr>
        <p:blipFill>
          <a:blip r:embed="rId2" cstate="print"/>
          <a:srcRect/>
          <a:stretch>
            <a:fillRect/>
          </a:stretch>
        </p:blipFill>
        <p:spPr bwMode="auto">
          <a:xfrm>
            <a:off x="0" y="476672"/>
            <a:ext cx="5794673" cy="2232248"/>
          </a:xfrm>
          <a:prstGeom prst="rect">
            <a:avLst/>
          </a:prstGeom>
          <a:noFill/>
          <a:ln w="9525">
            <a:noFill/>
            <a:miter lim="800000"/>
            <a:headEnd/>
            <a:tailEnd/>
          </a:ln>
        </p:spPr>
      </p:pic>
      <p:pic>
        <p:nvPicPr>
          <p:cNvPr id="33794" name="Picture 2"/>
          <p:cNvPicPr>
            <a:picLocks noChangeAspect="1" noChangeArrowheads="1"/>
          </p:cNvPicPr>
          <p:nvPr/>
        </p:nvPicPr>
        <p:blipFill>
          <a:blip r:embed="rId3" cstate="print"/>
          <a:srcRect/>
          <a:stretch>
            <a:fillRect/>
          </a:stretch>
        </p:blipFill>
        <p:spPr bwMode="auto">
          <a:xfrm>
            <a:off x="0" y="2708920"/>
            <a:ext cx="4486275" cy="1409700"/>
          </a:xfrm>
          <a:prstGeom prst="rect">
            <a:avLst/>
          </a:prstGeom>
          <a:noFill/>
          <a:ln w="9525">
            <a:noFill/>
            <a:miter lim="800000"/>
            <a:headEnd/>
            <a:tailEnd/>
          </a:ln>
        </p:spPr>
      </p:pic>
      <p:pic>
        <p:nvPicPr>
          <p:cNvPr id="33795" name="Picture 3"/>
          <p:cNvPicPr>
            <a:picLocks noChangeAspect="1" noChangeArrowheads="1"/>
          </p:cNvPicPr>
          <p:nvPr/>
        </p:nvPicPr>
        <p:blipFill>
          <a:blip r:embed="rId4" cstate="print"/>
          <a:srcRect/>
          <a:stretch>
            <a:fillRect/>
          </a:stretch>
        </p:blipFill>
        <p:spPr bwMode="auto">
          <a:xfrm>
            <a:off x="0" y="4005064"/>
            <a:ext cx="3314700" cy="828675"/>
          </a:xfrm>
          <a:prstGeom prst="rect">
            <a:avLst/>
          </a:prstGeom>
          <a:noFill/>
          <a:ln w="9525">
            <a:noFill/>
            <a:miter lim="800000"/>
            <a:headEnd/>
            <a:tailEnd/>
          </a:ln>
        </p:spPr>
      </p:pic>
      <p:pic>
        <p:nvPicPr>
          <p:cNvPr id="33796" name="Picture 4"/>
          <p:cNvPicPr>
            <a:picLocks noChangeAspect="1" noChangeArrowheads="1"/>
          </p:cNvPicPr>
          <p:nvPr/>
        </p:nvPicPr>
        <p:blipFill>
          <a:blip r:embed="rId5" cstate="print"/>
          <a:srcRect/>
          <a:stretch>
            <a:fillRect/>
          </a:stretch>
        </p:blipFill>
        <p:spPr bwMode="auto">
          <a:xfrm>
            <a:off x="3491880" y="4149080"/>
            <a:ext cx="4467225" cy="21526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3794"/>
                                        </p:tgtEl>
                                        <p:attrNameLst>
                                          <p:attrName>style.visibility</p:attrName>
                                        </p:attrNameLst>
                                      </p:cBhvr>
                                      <p:to>
                                        <p:strVal val="visible"/>
                                      </p:to>
                                    </p:set>
                                    <p:anim calcmode="lin" valueType="num">
                                      <p:cBhvr additive="base">
                                        <p:cTn id="13" dur="500" fill="hold"/>
                                        <p:tgtEl>
                                          <p:spTgt spid="33794"/>
                                        </p:tgtEl>
                                        <p:attrNameLst>
                                          <p:attrName>ppt_x</p:attrName>
                                        </p:attrNameLst>
                                      </p:cBhvr>
                                      <p:tavLst>
                                        <p:tav tm="0">
                                          <p:val>
                                            <p:strVal val="#ppt_x"/>
                                          </p:val>
                                        </p:tav>
                                        <p:tav tm="100000">
                                          <p:val>
                                            <p:strVal val="#ppt_x"/>
                                          </p:val>
                                        </p:tav>
                                      </p:tavLst>
                                    </p:anim>
                                    <p:anim calcmode="lin" valueType="num">
                                      <p:cBhvr additive="base">
                                        <p:cTn id="14" dur="500" fill="hold"/>
                                        <p:tgtEl>
                                          <p:spTgt spid="3379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3795"/>
                                        </p:tgtEl>
                                        <p:attrNameLst>
                                          <p:attrName>style.visibility</p:attrName>
                                        </p:attrNameLst>
                                      </p:cBhvr>
                                      <p:to>
                                        <p:strVal val="visible"/>
                                      </p:to>
                                    </p:set>
                                    <p:anim calcmode="lin" valueType="num">
                                      <p:cBhvr additive="base">
                                        <p:cTn id="19" dur="500" fill="hold"/>
                                        <p:tgtEl>
                                          <p:spTgt spid="33795"/>
                                        </p:tgtEl>
                                        <p:attrNameLst>
                                          <p:attrName>ppt_x</p:attrName>
                                        </p:attrNameLst>
                                      </p:cBhvr>
                                      <p:tavLst>
                                        <p:tav tm="0">
                                          <p:val>
                                            <p:strVal val="#ppt_x"/>
                                          </p:val>
                                        </p:tav>
                                        <p:tav tm="100000">
                                          <p:val>
                                            <p:strVal val="#ppt_x"/>
                                          </p:val>
                                        </p:tav>
                                      </p:tavLst>
                                    </p:anim>
                                    <p:anim calcmode="lin" valueType="num">
                                      <p:cBhvr additive="base">
                                        <p:cTn id="20" dur="500" fill="hold"/>
                                        <p:tgtEl>
                                          <p:spTgt spid="3379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3796"/>
                                        </p:tgtEl>
                                        <p:attrNameLst>
                                          <p:attrName>style.visibility</p:attrName>
                                        </p:attrNameLst>
                                      </p:cBhvr>
                                      <p:to>
                                        <p:strVal val="visible"/>
                                      </p:to>
                                    </p:set>
                                    <p:anim calcmode="lin" valueType="num">
                                      <p:cBhvr additive="base">
                                        <p:cTn id="25" dur="500" fill="hold"/>
                                        <p:tgtEl>
                                          <p:spTgt spid="33796"/>
                                        </p:tgtEl>
                                        <p:attrNameLst>
                                          <p:attrName>ppt_x</p:attrName>
                                        </p:attrNameLst>
                                      </p:cBhvr>
                                      <p:tavLst>
                                        <p:tav tm="0">
                                          <p:val>
                                            <p:strVal val="#ppt_x"/>
                                          </p:val>
                                        </p:tav>
                                        <p:tav tm="100000">
                                          <p:val>
                                            <p:strVal val="#ppt_x"/>
                                          </p:val>
                                        </p:tav>
                                      </p:tavLst>
                                    </p:anim>
                                    <p:anim calcmode="lin" valueType="num">
                                      <p:cBhvr additive="base">
                                        <p:cTn id="26" dur="500" fill="hold"/>
                                        <p:tgtEl>
                                          <p:spTgt spid="337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p:txBody>
          <a:bodyPr/>
          <a:lstStyle/>
          <a:p>
            <a:r>
              <a:rPr lang="es-MX" smtClean="0"/>
              <a:t>BIBLIOGRAFÍA</a:t>
            </a:r>
          </a:p>
        </p:txBody>
      </p:sp>
      <p:sp>
        <p:nvSpPr>
          <p:cNvPr id="262147" name="Rectangle 3"/>
          <p:cNvSpPr>
            <a:spLocks noGrp="1" noChangeArrowheads="1"/>
          </p:cNvSpPr>
          <p:nvPr>
            <p:ph idx="1"/>
          </p:nvPr>
        </p:nvSpPr>
        <p:spPr>
          <a:xfrm>
            <a:off x="457200" y="1600200"/>
            <a:ext cx="8229600" cy="3484563"/>
          </a:xfrm>
        </p:spPr>
        <p:txBody>
          <a:bodyPr rtlCol="0">
            <a:normAutofit/>
          </a:bodyPr>
          <a:lstStyle/>
          <a:p>
            <a:pPr marL="609600" indent="-609600" fontAlgn="auto">
              <a:spcAft>
                <a:spcPts val="0"/>
              </a:spcAft>
              <a:buFont typeface="Wingdings" panose="05000000000000000000" pitchFamily="2" charset="2"/>
              <a:buAutoNum type="arabicPeriod"/>
              <a:defRPr/>
            </a:pPr>
            <a:r>
              <a:rPr lang="es-MX" sz="2400" dirty="0" smtClean="0"/>
              <a:t>Paul  </a:t>
            </a:r>
            <a:r>
              <a:rPr lang="es-MX" sz="2400" dirty="0" err="1" smtClean="0"/>
              <a:t>Tippens</a:t>
            </a:r>
            <a:r>
              <a:rPr lang="es-MX" sz="2400" dirty="0" smtClean="0"/>
              <a:t>; Física conceptos y aplicaciones; Mc Graw -Hill.</a:t>
            </a:r>
          </a:p>
          <a:p>
            <a:pPr marL="609600" indent="-609600" fontAlgn="auto">
              <a:spcAft>
                <a:spcPts val="0"/>
              </a:spcAft>
              <a:buFont typeface="Wingdings" panose="05000000000000000000" pitchFamily="2" charset="2"/>
              <a:buAutoNum type="arabicPeriod"/>
              <a:defRPr/>
            </a:pPr>
            <a:r>
              <a:rPr lang="es-MX" sz="2400" dirty="0" smtClean="0"/>
              <a:t>Beatriz </a:t>
            </a:r>
            <a:r>
              <a:rPr lang="es-MX" sz="2400" dirty="0" err="1" smtClean="0"/>
              <a:t>Goncalves</a:t>
            </a:r>
            <a:r>
              <a:rPr lang="es-MX" sz="2400" dirty="0" smtClean="0"/>
              <a:t> de Alvarenga; Física general; </a:t>
            </a:r>
            <a:r>
              <a:rPr lang="es-MX" sz="2400" dirty="0" err="1" smtClean="0"/>
              <a:t>Harla</a:t>
            </a:r>
            <a:r>
              <a:rPr lang="es-MX" sz="2400" dirty="0" smtClean="0"/>
              <a:t>.</a:t>
            </a:r>
          </a:p>
          <a:p>
            <a:pPr marL="609600" indent="-609600" fontAlgn="auto">
              <a:spcAft>
                <a:spcPts val="0"/>
              </a:spcAft>
              <a:buFont typeface="Wingdings" panose="05000000000000000000" pitchFamily="2" charset="2"/>
              <a:buAutoNum type="arabicPeriod"/>
              <a:defRPr/>
            </a:pPr>
            <a:r>
              <a:rPr lang="es-MX" sz="2400" dirty="0" smtClean="0">
                <a:hlinkClick r:id="rId2"/>
              </a:rPr>
              <a:t>http://www.educaplus.org/movi</a:t>
            </a:r>
            <a:endParaRPr lang="es-MX" sz="2400" dirty="0" smtClean="0"/>
          </a:p>
          <a:p>
            <a:pPr marL="609600" indent="-609600" fontAlgn="auto">
              <a:spcAft>
                <a:spcPts val="0"/>
              </a:spcAft>
              <a:buFont typeface="Wingdings" panose="05000000000000000000" pitchFamily="2" charset="2"/>
              <a:buAutoNum type="arabicPeriod"/>
              <a:defRPr/>
            </a:pPr>
            <a:r>
              <a:rPr lang="es-MX" sz="2400" dirty="0" smtClean="0">
                <a:hlinkClick r:id="rId3"/>
              </a:rPr>
              <a:t>http://profe.iespana.es/elprofe/records.htm</a:t>
            </a:r>
            <a:endParaRPr lang="es-MX" sz="2400" dirty="0" smtClean="0"/>
          </a:p>
          <a:p>
            <a:pPr marL="609600" indent="-609600" fontAlgn="auto">
              <a:spcAft>
                <a:spcPts val="0"/>
              </a:spcAft>
              <a:buFont typeface="Wingdings" panose="05000000000000000000" pitchFamily="2" charset="2"/>
              <a:buAutoNum type="arabicPeriod"/>
              <a:defRPr/>
            </a:pPr>
            <a:r>
              <a:rPr lang="es-MX" sz="2400" dirty="0" smtClean="0">
                <a:hlinkClick r:id="rId4"/>
              </a:rPr>
              <a:t>http://www.damisela.com</a:t>
            </a:r>
            <a:endParaRPr lang="es-MX" sz="2400" dirty="0" smtClean="0"/>
          </a:p>
          <a:p>
            <a:pPr marL="609600" indent="-609600" fontAlgn="auto">
              <a:spcAft>
                <a:spcPts val="0"/>
              </a:spcAft>
              <a:buFont typeface="Wingdings" panose="05000000000000000000" pitchFamily="2" charset="2"/>
              <a:buAutoNum type="arabicPeriod"/>
              <a:defRPr/>
            </a:pPr>
            <a:r>
              <a:rPr lang="es-MX" sz="2400" dirty="0" smtClean="0"/>
              <a:t>http:/www.alrfoto.cbm</a:t>
            </a:r>
          </a:p>
          <a:p>
            <a:pPr marL="609600" indent="-609600" fontAlgn="auto">
              <a:spcAft>
                <a:spcPts val="0"/>
              </a:spcAft>
              <a:buFont typeface="Wingdings" panose="05000000000000000000" pitchFamily="2" charset="2"/>
              <a:buAutoNum type="arabicPeriod"/>
              <a:defRPr/>
            </a:pPr>
            <a:r>
              <a:rPr lang="es-MX" sz="2400" dirty="0" smtClean="0"/>
              <a:t>http:/www.félidos.com</a:t>
            </a:r>
          </a:p>
          <a:p>
            <a:pPr marL="609600" indent="-609600" fontAlgn="auto">
              <a:spcAft>
                <a:spcPts val="0"/>
              </a:spcAft>
              <a:buFont typeface="Wingdings" panose="05000000000000000000" pitchFamily="2" charset="2"/>
              <a:buAutoNum type="arabicPeriod"/>
              <a:defRPr/>
            </a:pPr>
            <a:endParaRPr lang="es-MX" sz="2400" dirty="0" smtClean="0"/>
          </a:p>
          <a:p>
            <a:pPr marL="609600" indent="-609600" fontAlgn="auto">
              <a:spcAft>
                <a:spcPts val="0"/>
              </a:spcAft>
              <a:buFont typeface="Wingdings" panose="05000000000000000000" pitchFamily="2" charset="2"/>
              <a:buAutoNum type="arabicPeriod"/>
              <a:defRPr/>
            </a:pPr>
            <a:endParaRPr lang="es-MX" sz="2400" dirty="0" smtClean="0"/>
          </a:p>
          <a:p>
            <a:pPr marL="609600" indent="-609600" fontAlgn="auto">
              <a:spcAft>
                <a:spcPts val="0"/>
              </a:spcAft>
              <a:buFont typeface="Wingdings" panose="05000000000000000000" pitchFamily="2" charset="2"/>
              <a:buAutoNum type="arabicPeriod"/>
              <a:defRPr/>
            </a:pPr>
            <a:endParaRPr lang="es-MX" sz="2400" dirty="0" smtClean="0"/>
          </a:p>
        </p:txBody>
      </p:sp>
      <p:sp>
        <p:nvSpPr>
          <p:cNvPr id="50180" name="Marcador de pie de página 5"/>
          <p:cNvSpPr>
            <a:spLocks noGrp="1"/>
          </p:cNvSpPr>
          <p:nvPr>
            <p:ph type="ftr" sz="quarter" idx="11"/>
          </p:nvPr>
        </p:nvSpPr>
        <p:spPr bwMode="auto">
          <a:xfrm>
            <a:off x="3124200" y="5373217"/>
            <a:ext cx="2895600" cy="792088"/>
          </a:xfrm>
          <a:noFill/>
          <a:ln>
            <a:miter lim="800000"/>
            <a:headEnd/>
            <a:tailEnd/>
          </a:ln>
        </p:spPr>
        <p:txBody>
          <a:bodyPr wrap="square" numCol="1" anchorCtr="0" compatLnSpc="1">
            <a:prstTxWarp prst="textNoShape">
              <a:avLst/>
            </a:prstTxWarp>
          </a:bodyPr>
          <a:lstStyle/>
          <a:p>
            <a:r>
              <a:rPr lang="es-MX" dirty="0">
                <a:solidFill>
                  <a:schemeClr val="tx1"/>
                </a:solidFill>
                <a:latin typeface="Arial" charset="0"/>
              </a:rPr>
              <a:t>Profesores: Luz María García F; Rafael Pérez E; Nora E Trejo G, Daniel Sánchez M; Beatriz G Sandoval T.</a:t>
            </a:r>
            <a:endParaRPr lang="es-CL" dirty="0">
              <a:solidFill>
                <a:schemeClr val="tx1"/>
              </a:solidFill>
              <a:latin typeface="Arial" charset="0"/>
            </a:endParaRPr>
          </a:p>
          <a:p>
            <a:r>
              <a:rPr lang="es-CL" dirty="0" err="1">
                <a:solidFill>
                  <a:schemeClr val="tx1"/>
                </a:solidFill>
                <a:latin typeface="Arial" charset="0"/>
              </a:rPr>
              <a:t>Erwin</a:t>
            </a:r>
            <a:r>
              <a:rPr lang="es-CL" dirty="0">
                <a:solidFill>
                  <a:schemeClr val="tx1"/>
                </a:solidFill>
                <a:latin typeface="Arial" charset="0"/>
              </a:rPr>
              <a:t> </a:t>
            </a:r>
            <a:r>
              <a:rPr lang="es-CL" dirty="0" smtClean="0">
                <a:solidFill>
                  <a:schemeClr val="tx1"/>
                </a:solidFill>
                <a:latin typeface="Arial" charset="0"/>
              </a:rPr>
              <a:t>Díaz </a:t>
            </a:r>
            <a:r>
              <a:rPr lang="es-CL" dirty="0">
                <a:solidFill>
                  <a:schemeClr val="tx1"/>
                </a:solidFill>
                <a:latin typeface="Arial" charset="0"/>
              </a:rPr>
              <a:t>Valenzuela</a:t>
            </a:r>
            <a:endParaRPr lang="es-MX" dirty="0">
              <a:solidFill>
                <a:schemeClr val="tx1"/>
              </a:solidFill>
              <a:latin typeface="Arial" charset="0"/>
            </a:endParaRPr>
          </a:p>
        </p:txBody>
      </p:sp>
      <p:sp>
        <p:nvSpPr>
          <p:cNvPr id="50181" name="Marcador de número de diapositiva 4"/>
          <p:cNvSpPr>
            <a:spLocks noGrp="1"/>
          </p:cNvSpPr>
          <p:nvPr>
            <p:ph type="sldNum" sz="quarter" idx="12"/>
          </p:nvPr>
        </p:nvSpPr>
        <p:spPr bwMode="auto">
          <a:noFill/>
          <a:ln>
            <a:miter lim="800000"/>
            <a:headEnd/>
            <a:tailEnd/>
          </a:ln>
        </p:spPr>
        <p:txBody>
          <a:bodyPr/>
          <a:lstStyle/>
          <a:p>
            <a:fld id="{003664D8-F73F-4090-958D-CD133C7ACD71}" type="slidenum">
              <a:rPr lang="es-MX">
                <a:solidFill>
                  <a:schemeClr val="tx1"/>
                </a:solidFill>
              </a:rPr>
              <a:pPr/>
              <a:t>22</a:t>
            </a:fld>
            <a:endParaRPr lang="es-MX">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sz="half" idx="1"/>
          </p:nvPr>
        </p:nvSpPr>
        <p:spPr>
          <a:xfrm>
            <a:off x="549275" y="476250"/>
            <a:ext cx="6491288" cy="3395663"/>
          </a:xfrm>
        </p:spPr>
        <p:txBody>
          <a:bodyPr/>
          <a:lstStyle/>
          <a:p>
            <a:pPr>
              <a:lnSpc>
                <a:spcPct val="80000"/>
              </a:lnSpc>
              <a:buFontTx/>
              <a:buNone/>
            </a:pPr>
            <a:r>
              <a:rPr lang="es-CL" sz="2400" dirty="0" smtClean="0"/>
              <a:t>     </a:t>
            </a:r>
            <a:r>
              <a:rPr lang="es-ES" sz="2400" dirty="0" smtClean="0"/>
              <a:t>Hemos de establecer un acuerdo para entendernos.</a:t>
            </a:r>
          </a:p>
          <a:p>
            <a:pPr>
              <a:lnSpc>
                <a:spcPct val="80000"/>
              </a:lnSpc>
              <a:buFontTx/>
              <a:buNone/>
            </a:pPr>
            <a:r>
              <a:rPr lang="es-CL" sz="2400" dirty="0" smtClean="0"/>
              <a:t>      </a:t>
            </a:r>
            <a:r>
              <a:rPr lang="es-ES" sz="2400" dirty="0" smtClean="0"/>
              <a:t>Por ejemplo si no nos interesa estudiar el movimiento de las moléculas del agua, sino el agua del vaso en su conjunto podemos representarla como un punto.</a:t>
            </a:r>
          </a:p>
          <a:p>
            <a:pPr>
              <a:lnSpc>
                <a:spcPct val="80000"/>
              </a:lnSpc>
              <a:buFontTx/>
              <a:buNone/>
            </a:pPr>
            <a:r>
              <a:rPr lang="es-CL" sz="2400" dirty="0" smtClean="0"/>
              <a:t>       </a:t>
            </a:r>
            <a:r>
              <a:rPr lang="es-ES" sz="2400" dirty="0" smtClean="0"/>
              <a:t>También podemos acordar que el agua no se mueve con respecto a la tierra y si se mueve con respecto al sol.</a:t>
            </a:r>
          </a:p>
          <a:p>
            <a:pPr>
              <a:lnSpc>
                <a:spcPct val="80000"/>
              </a:lnSpc>
              <a:buFontTx/>
              <a:buNone/>
            </a:pPr>
            <a:r>
              <a:rPr lang="es-CL" sz="2400" dirty="0" smtClean="0"/>
              <a:t>       </a:t>
            </a:r>
            <a:r>
              <a:rPr lang="es-ES" sz="2400" dirty="0" smtClean="0"/>
              <a:t>En casi todas nuestras observaciones el objeto o sistema utilizado es la tierra y no resulta necesario mencionarlo continuamente. Si decimos que un coche estacionado se encuentra en reposo, todos entendemos que se trata de reposo con respecto a la tierra.</a:t>
            </a:r>
          </a:p>
          <a:p>
            <a:pPr>
              <a:lnSpc>
                <a:spcPct val="80000"/>
              </a:lnSpc>
              <a:buFontTx/>
              <a:buNone/>
            </a:pPr>
            <a:r>
              <a:rPr lang="es-CL" sz="2400" dirty="0" smtClean="0"/>
              <a:t>       </a:t>
            </a:r>
            <a:r>
              <a:rPr lang="es-ES" sz="2400" dirty="0" smtClean="0"/>
              <a:t>Podemos definir el </a:t>
            </a:r>
            <a:r>
              <a:rPr lang="es-ES" sz="2400" b="1" dirty="0" smtClean="0">
                <a:solidFill>
                  <a:schemeClr val="hlink"/>
                </a:solidFill>
              </a:rPr>
              <a:t>movimiento </a:t>
            </a:r>
            <a:r>
              <a:rPr lang="es-ES" sz="2400" dirty="0" smtClean="0"/>
              <a:t>como: cómo el cambio de posición a medida que transcurre el tiempo respecto a un objeto o sistema de referencia.</a:t>
            </a:r>
          </a:p>
          <a:p>
            <a:pPr>
              <a:lnSpc>
                <a:spcPct val="80000"/>
              </a:lnSpc>
            </a:pPr>
            <a:endParaRPr lang="es-ES" sz="2400" dirty="0" smtClean="0"/>
          </a:p>
          <a:p>
            <a:pPr>
              <a:lnSpc>
                <a:spcPct val="80000"/>
              </a:lnSpc>
            </a:pPr>
            <a:endParaRPr lang="es-ES" sz="2400" dirty="0" smtClean="0"/>
          </a:p>
        </p:txBody>
      </p:sp>
      <p:pic>
        <p:nvPicPr>
          <p:cNvPr id="33795" name="Picture 7" descr="MCj02921720000[1]"/>
          <p:cNvPicPr>
            <a:picLocks noGrp="1" noChangeAspect="1" noChangeArrowheads="1"/>
          </p:cNvPicPr>
          <p:nvPr>
            <p:ph sz="quarter" idx="2"/>
          </p:nvPr>
        </p:nvPicPr>
        <p:blipFill>
          <a:blip r:embed="rId2" cstate="print"/>
          <a:srcRect/>
          <a:stretch>
            <a:fillRect/>
          </a:stretch>
        </p:blipFill>
        <p:spPr>
          <a:xfrm>
            <a:off x="7164388" y="1531938"/>
            <a:ext cx="1827212" cy="1285875"/>
          </a:xfrm>
          <a:noFill/>
        </p:spPr>
      </p:pic>
      <p:sp>
        <p:nvSpPr>
          <p:cNvPr id="5" name="Marcador de número de diapositiva 7"/>
          <p:cNvSpPr>
            <a:spLocks noGrp="1"/>
          </p:cNvSpPr>
          <p:nvPr>
            <p:ph type="sldNum" sz="quarter" idx="12"/>
          </p:nvPr>
        </p:nvSpPr>
        <p:spPr/>
        <p:txBody>
          <a:bodyPr/>
          <a:lstStyle/>
          <a:p>
            <a:fld id="{1E54D7C0-CDB6-4F90-9FB0-5F02BD4FA935}" type="slidenum">
              <a:rPr lang="es-MX"/>
              <a:pPr/>
              <a:t>3</a:t>
            </a:fld>
            <a:endParaRPr lang="es-MX"/>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ox(in)">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box(in)">
                                      <p:cBhvr>
                                        <p:cTn id="12" dur="500"/>
                                        <p:tgtEl>
                                          <p:spTgt spid="81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box(in)">
                                      <p:cBhvr>
                                        <p:cTn id="17" dur="500"/>
                                        <p:tgtEl>
                                          <p:spTgt spid="81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box(in)">
                                      <p:cBhvr>
                                        <p:cTn id="22" dur="500"/>
                                        <p:tgtEl>
                                          <p:spTgt spid="81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Effect transition="in" filter="box(in)">
                                      <p:cBhvr>
                                        <p:cTn id="27" dur="5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s-ES" b="1" smtClean="0"/>
              <a:t>La Posición</a:t>
            </a:r>
          </a:p>
        </p:txBody>
      </p:sp>
      <p:sp>
        <p:nvSpPr>
          <p:cNvPr id="34819" name="Rectangle 3"/>
          <p:cNvSpPr>
            <a:spLocks noGrp="1" noChangeArrowheads="1"/>
          </p:cNvSpPr>
          <p:nvPr>
            <p:ph idx="1"/>
          </p:nvPr>
        </p:nvSpPr>
        <p:spPr/>
        <p:txBody>
          <a:bodyPr/>
          <a:lstStyle/>
          <a:p>
            <a:pPr>
              <a:buFont typeface="Wingdings" pitchFamily="2" charset="2"/>
              <a:buNone/>
            </a:pPr>
            <a:r>
              <a:rPr lang="es-MX" sz="2000" smtClean="0"/>
              <a:t>Si hemos acordado llamar movimiento al cambio de la posición con el tiempo, será necesario establecer un criterio para determinar qué posición </a:t>
            </a:r>
            <a:r>
              <a:rPr lang="es-MX" sz="2400" smtClean="0"/>
              <a:t>ocupa</a:t>
            </a:r>
            <a:r>
              <a:rPr lang="es-MX" sz="2000" smtClean="0"/>
              <a:t> un cuerpo en un instante. </a:t>
            </a:r>
          </a:p>
          <a:p>
            <a:pPr>
              <a:buFont typeface="Wingdings" pitchFamily="2" charset="2"/>
              <a:buNone/>
            </a:pPr>
            <a:r>
              <a:rPr lang="es-MX" sz="2000" smtClean="0"/>
              <a:t>Imagina que tenemos un cuerpo que se mueve por una recta, es decir que realiza un movimiento en </a:t>
            </a:r>
            <a:r>
              <a:rPr lang="es-MX" sz="2000" smtClean="0">
                <a:solidFill>
                  <a:srgbClr val="FF0000"/>
                </a:solidFill>
              </a:rPr>
              <a:t>una dimensión</a:t>
            </a:r>
            <a:r>
              <a:rPr lang="es-MX" sz="2000" smtClean="0"/>
              <a:t>. Para determinar su posición sólo necesitamos indicar a qué distancia del origen se encuentra. Observa en el siguiente esquema que la posición del cuerpo puede ser positiva o negativa según se encuentre a la derecha o a la izquierda del origen respectivamente. </a:t>
            </a:r>
          </a:p>
          <a:p>
            <a:pPr>
              <a:buFont typeface="Wingdings" pitchFamily="2" charset="2"/>
              <a:buNone/>
            </a:pPr>
            <a:r>
              <a:rPr lang="es-MX" sz="2000" smtClean="0"/>
              <a:t>                       Posición del punto P   X = 2. 85</a:t>
            </a:r>
          </a:p>
          <a:p>
            <a:pPr>
              <a:buFont typeface="Wingdings" pitchFamily="2" charset="2"/>
              <a:buNone/>
            </a:pPr>
            <a:r>
              <a:rPr lang="es-MX" sz="2000" smtClean="0"/>
              <a:t>                                                                                                                                                                                                                                                                                                                                                                                                                                                                                                                                                                     </a:t>
            </a:r>
          </a:p>
          <a:p>
            <a:pPr>
              <a:buFont typeface="Wingdings" pitchFamily="2" charset="2"/>
              <a:buNone/>
            </a:pPr>
            <a:endParaRPr lang="es-MX" sz="2000" smtClean="0"/>
          </a:p>
          <a:p>
            <a:pPr>
              <a:buFont typeface="Wingdings" pitchFamily="2" charset="2"/>
              <a:buNone/>
            </a:pPr>
            <a:r>
              <a:rPr lang="es-MX" sz="900" smtClean="0"/>
              <a:t>-</a:t>
            </a:r>
            <a:r>
              <a:rPr lang="es-CL" sz="900" smtClean="0"/>
              <a:t>        </a:t>
            </a:r>
            <a:r>
              <a:rPr lang="es-MX" sz="900" smtClean="0"/>
              <a:t>5       </a:t>
            </a:r>
            <a:r>
              <a:rPr lang="es-CL" sz="900" smtClean="0"/>
              <a:t>          </a:t>
            </a:r>
            <a:r>
              <a:rPr lang="es-MX" sz="900" smtClean="0"/>
              <a:t>   -4         </a:t>
            </a:r>
            <a:r>
              <a:rPr lang="es-CL" sz="900" smtClean="0"/>
              <a:t>        </a:t>
            </a:r>
            <a:r>
              <a:rPr lang="es-MX" sz="900" smtClean="0"/>
              <a:t>   -3    </a:t>
            </a:r>
            <a:r>
              <a:rPr lang="es-CL" sz="900" smtClean="0"/>
              <a:t>       </a:t>
            </a:r>
            <a:r>
              <a:rPr lang="es-MX" sz="900" smtClean="0"/>
              <a:t>        -2      </a:t>
            </a:r>
            <a:r>
              <a:rPr lang="es-CL" sz="900" smtClean="0"/>
              <a:t>       </a:t>
            </a:r>
            <a:r>
              <a:rPr lang="es-MX" sz="900" smtClean="0"/>
              <a:t>     -1        </a:t>
            </a:r>
            <a:r>
              <a:rPr lang="es-CL" sz="900" smtClean="0"/>
              <a:t>        </a:t>
            </a:r>
            <a:r>
              <a:rPr lang="es-MX" sz="900" smtClean="0"/>
              <a:t>    0       </a:t>
            </a:r>
            <a:r>
              <a:rPr lang="es-CL" sz="900" smtClean="0"/>
              <a:t>      </a:t>
            </a:r>
            <a:r>
              <a:rPr lang="es-MX" sz="900" smtClean="0"/>
              <a:t>       1       </a:t>
            </a:r>
            <a:r>
              <a:rPr lang="es-CL" sz="900" smtClean="0"/>
              <a:t>          </a:t>
            </a:r>
            <a:r>
              <a:rPr lang="es-MX" sz="900" smtClean="0"/>
              <a:t>     2       </a:t>
            </a:r>
            <a:r>
              <a:rPr lang="es-CL" sz="900" smtClean="0"/>
              <a:t>      </a:t>
            </a:r>
            <a:r>
              <a:rPr lang="es-MX" sz="900" smtClean="0"/>
              <a:t>       3    </a:t>
            </a:r>
            <a:r>
              <a:rPr lang="es-CL" sz="900" smtClean="0"/>
              <a:t>        </a:t>
            </a:r>
            <a:r>
              <a:rPr lang="es-MX" sz="900" smtClean="0"/>
              <a:t>         4      </a:t>
            </a:r>
            <a:r>
              <a:rPr lang="es-CL" sz="900" smtClean="0"/>
              <a:t>       </a:t>
            </a:r>
            <a:r>
              <a:rPr lang="es-MX" sz="900" smtClean="0"/>
              <a:t>       5</a:t>
            </a:r>
            <a:endParaRPr lang="es-ES" sz="900" smtClean="0"/>
          </a:p>
          <a:p>
            <a:endParaRPr lang="es-MX" sz="900" smtClean="0"/>
          </a:p>
        </p:txBody>
      </p:sp>
      <p:sp>
        <p:nvSpPr>
          <p:cNvPr id="58" name="Marcador de número de diapositiva 5"/>
          <p:cNvSpPr>
            <a:spLocks noGrp="1"/>
          </p:cNvSpPr>
          <p:nvPr>
            <p:ph type="sldNum" sz="quarter" idx="12"/>
          </p:nvPr>
        </p:nvSpPr>
        <p:spPr/>
        <p:txBody>
          <a:bodyPr/>
          <a:lstStyle/>
          <a:p>
            <a:fld id="{DC1BF7D2-FD51-4457-AE48-2B857F3DF5EC}" type="slidenum">
              <a:rPr lang="es-ES"/>
              <a:pPr/>
              <a:t>4</a:t>
            </a:fld>
            <a:endParaRPr lang="es-ES"/>
          </a:p>
        </p:txBody>
      </p:sp>
      <p:grpSp>
        <p:nvGrpSpPr>
          <p:cNvPr id="2" name="Group 4"/>
          <p:cNvGrpSpPr>
            <a:grpSpLocks/>
          </p:cNvGrpSpPr>
          <p:nvPr/>
        </p:nvGrpSpPr>
        <p:grpSpPr bwMode="auto">
          <a:xfrm>
            <a:off x="900113" y="5229225"/>
            <a:ext cx="5943600" cy="457200"/>
            <a:chOff x="2421" y="12474"/>
            <a:chExt cx="9360" cy="720"/>
          </a:xfrm>
        </p:grpSpPr>
        <p:sp>
          <p:nvSpPr>
            <p:cNvPr id="34823" name="Line 5"/>
            <p:cNvSpPr>
              <a:spLocks noChangeShapeType="1"/>
            </p:cNvSpPr>
            <p:nvPr/>
          </p:nvSpPr>
          <p:spPr bwMode="auto">
            <a:xfrm>
              <a:off x="2421" y="12834"/>
              <a:ext cx="9360" cy="0"/>
            </a:xfrm>
            <a:prstGeom prst="line">
              <a:avLst/>
            </a:prstGeom>
            <a:noFill/>
            <a:ln w="9525">
              <a:solidFill>
                <a:srgbClr val="FF0000"/>
              </a:solidFill>
              <a:round/>
              <a:headEnd/>
              <a:tailEnd/>
            </a:ln>
          </p:spPr>
          <p:txBody>
            <a:bodyPr/>
            <a:lstStyle/>
            <a:p>
              <a:endParaRPr lang="es-CL"/>
            </a:p>
          </p:txBody>
        </p:sp>
        <p:sp>
          <p:nvSpPr>
            <p:cNvPr id="34824" name="Line 6"/>
            <p:cNvSpPr>
              <a:spLocks noChangeShapeType="1"/>
            </p:cNvSpPr>
            <p:nvPr/>
          </p:nvSpPr>
          <p:spPr bwMode="auto">
            <a:xfrm>
              <a:off x="3321" y="12654"/>
              <a:ext cx="0" cy="360"/>
            </a:xfrm>
            <a:prstGeom prst="line">
              <a:avLst/>
            </a:prstGeom>
            <a:noFill/>
            <a:ln w="9525">
              <a:solidFill>
                <a:srgbClr val="FF0000"/>
              </a:solidFill>
              <a:round/>
              <a:headEnd/>
              <a:tailEnd/>
            </a:ln>
          </p:spPr>
          <p:txBody>
            <a:bodyPr/>
            <a:lstStyle/>
            <a:p>
              <a:endParaRPr lang="es-CL"/>
            </a:p>
          </p:txBody>
        </p:sp>
        <p:sp>
          <p:nvSpPr>
            <p:cNvPr id="34825" name="Line 7"/>
            <p:cNvSpPr>
              <a:spLocks noChangeShapeType="1"/>
            </p:cNvSpPr>
            <p:nvPr/>
          </p:nvSpPr>
          <p:spPr bwMode="auto">
            <a:xfrm>
              <a:off x="2961" y="12654"/>
              <a:ext cx="0" cy="360"/>
            </a:xfrm>
            <a:prstGeom prst="line">
              <a:avLst/>
            </a:prstGeom>
            <a:noFill/>
            <a:ln w="9525">
              <a:solidFill>
                <a:srgbClr val="FF0000"/>
              </a:solidFill>
              <a:round/>
              <a:headEnd/>
              <a:tailEnd/>
            </a:ln>
          </p:spPr>
          <p:txBody>
            <a:bodyPr/>
            <a:lstStyle/>
            <a:p>
              <a:endParaRPr lang="es-CL"/>
            </a:p>
          </p:txBody>
        </p:sp>
        <p:sp>
          <p:nvSpPr>
            <p:cNvPr id="34826" name="Line 8"/>
            <p:cNvSpPr>
              <a:spLocks noChangeShapeType="1"/>
            </p:cNvSpPr>
            <p:nvPr/>
          </p:nvSpPr>
          <p:spPr bwMode="auto">
            <a:xfrm>
              <a:off x="3501" y="12474"/>
              <a:ext cx="0" cy="720"/>
            </a:xfrm>
            <a:prstGeom prst="line">
              <a:avLst/>
            </a:prstGeom>
            <a:noFill/>
            <a:ln w="9525">
              <a:solidFill>
                <a:srgbClr val="FF0000"/>
              </a:solidFill>
              <a:round/>
              <a:headEnd/>
              <a:tailEnd/>
            </a:ln>
          </p:spPr>
          <p:txBody>
            <a:bodyPr/>
            <a:lstStyle/>
            <a:p>
              <a:endParaRPr lang="es-CL"/>
            </a:p>
          </p:txBody>
        </p:sp>
        <p:sp>
          <p:nvSpPr>
            <p:cNvPr id="34827" name="Line 9"/>
            <p:cNvSpPr>
              <a:spLocks noChangeShapeType="1"/>
            </p:cNvSpPr>
            <p:nvPr/>
          </p:nvSpPr>
          <p:spPr bwMode="auto">
            <a:xfrm>
              <a:off x="3681" y="12654"/>
              <a:ext cx="0" cy="360"/>
            </a:xfrm>
            <a:prstGeom prst="line">
              <a:avLst/>
            </a:prstGeom>
            <a:noFill/>
            <a:ln w="9525">
              <a:solidFill>
                <a:srgbClr val="FF0000"/>
              </a:solidFill>
              <a:round/>
              <a:headEnd/>
              <a:tailEnd/>
            </a:ln>
          </p:spPr>
          <p:txBody>
            <a:bodyPr/>
            <a:lstStyle/>
            <a:p>
              <a:endParaRPr lang="es-CL"/>
            </a:p>
          </p:txBody>
        </p:sp>
        <p:sp>
          <p:nvSpPr>
            <p:cNvPr id="34828" name="Line 10"/>
            <p:cNvSpPr>
              <a:spLocks noChangeShapeType="1"/>
            </p:cNvSpPr>
            <p:nvPr/>
          </p:nvSpPr>
          <p:spPr bwMode="auto">
            <a:xfrm>
              <a:off x="3861" y="12654"/>
              <a:ext cx="0" cy="360"/>
            </a:xfrm>
            <a:prstGeom prst="line">
              <a:avLst/>
            </a:prstGeom>
            <a:noFill/>
            <a:ln w="9525">
              <a:solidFill>
                <a:srgbClr val="FF0000"/>
              </a:solidFill>
              <a:round/>
              <a:headEnd/>
              <a:tailEnd/>
            </a:ln>
          </p:spPr>
          <p:txBody>
            <a:bodyPr/>
            <a:lstStyle/>
            <a:p>
              <a:endParaRPr lang="es-CL"/>
            </a:p>
          </p:txBody>
        </p:sp>
        <p:sp>
          <p:nvSpPr>
            <p:cNvPr id="34829" name="Line 11"/>
            <p:cNvSpPr>
              <a:spLocks noChangeShapeType="1"/>
            </p:cNvSpPr>
            <p:nvPr/>
          </p:nvSpPr>
          <p:spPr bwMode="auto">
            <a:xfrm>
              <a:off x="4041" y="12654"/>
              <a:ext cx="0" cy="360"/>
            </a:xfrm>
            <a:prstGeom prst="line">
              <a:avLst/>
            </a:prstGeom>
            <a:noFill/>
            <a:ln w="9525">
              <a:solidFill>
                <a:srgbClr val="FF0000"/>
              </a:solidFill>
              <a:round/>
              <a:headEnd/>
              <a:tailEnd/>
            </a:ln>
          </p:spPr>
          <p:txBody>
            <a:bodyPr/>
            <a:lstStyle/>
            <a:p>
              <a:endParaRPr lang="es-CL"/>
            </a:p>
          </p:txBody>
        </p:sp>
        <p:sp>
          <p:nvSpPr>
            <p:cNvPr id="34830" name="Line 12"/>
            <p:cNvSpPr>
              <a:spLocks noChangeShapeType="1"/>
            </p:cNvSpPr>
            <p:nvPr/>
          </p:nvSpPr>
          <p:spPr bwMode="auto">
            <a:xfrm>
              <a:off x="4221" y="12654"/>
              <a:ext cx="0" cy="360"/>
            </a:xfrm>
            <a:prstGeom prst="line">
              <a:avLst/>
            </a:prstGeom>
            <a:noFill/>
            <a:ln w="9525">
              <a:solidFill>
                <a:srgbClr val="FF0000"/>
              </a:solidFill>
              <a:round/>
              <a:headEnd/>
              <a:tailEnd/>
            </a:ln>
          </p:spPr>
          <p:txBody>
            <a:bodyPr/>
            <a:lstStyle/>
            <a:p>
              <a:endParaRPr lang="es-CL"/>
            </a:p>
          </p:txBody>
        </p:sp>
        <p:sp>
          <p:nvSpPr>
            <p:cNvPr id="34831" name="Line 13"/>
            <p:cNvSpPr>
              <a:spLocks noChangeShapeType="1"/>
            </p:cNvSpPr>
            <p:nvPr/>
          </p:nvSpPr>
          <p:spPr bwMode="auto">
            <a:xfrm flipH="1">
              <a:off x="4401" y="12474"/>
              <a:ext cx="0" cy="720"/>
            </a:xfrm>
            <a:prstGeom prst="line">
              <a:avLst/>
            </a:prstGeom>
            <a:noFill/>
            <a:ln w="9525">
              <a:solidFill>
                <a:srgbClr val="FF0000"/>
              </a:solidFill>
              <a:round/>
              <a:headEnd/>
              <a:tailEnd/>
            </a:ln>
          </p:spPr>
          <p:txBody>
            <a:bodyPr/>
            <a:lstStyle/>
            <a:p>
              <a:endParaRPr lang="es-CL"/>
            </a:p>
          </p:txBody>
        </p:sp>
        <p:sp>
          <p:nvSpPr>
            <p:cNvPr id="34832" name="Line 14"/>
            <p:cNvSpPr>
              <a:spLocks noChangeShapeType="1"/>
            </p:cNvSpPr>
            <p:nvPr/>
          </p:nvSpPr>
          <p:spPr bwMode="auto">
            <a:xfrm>
              <a:off x="3141" y="12654"/>
              <a:ext cx="0" cy="360"/>
            </a:xfrm>
            <a:prstGeom prst="line">
              <a:avLst/>
            </a:prstGeom>
            <a:noFill/>
            <a:ln w="9525">
              <a:solidFill>
                <a:srgbClr val="FF0000"/>
              </a:solidFill>
              <a:round/>
              <a:headEnd/>
              <a:tailEnd/>
            </a:ln>
          </p:spPr>
          <p:txBody>
            <a:bodyPr/>
            <a:lstStyle/>
            <a:p>
              <a:endParaRPr lang="es-CL"/>
            </a:p>
          </p:txBody>
        </p:sp>
        <p:sp>
          <p:nvSpPr>
            <p:cNvPr id="34833" name="Line 15"/>
            <p:cNvSpPr>
              <a:spLocks noChangeShapeType="1"/>
            </p:cNvSpPr>
            <p:nvPr/>
          </p:nvSpPr>
          <p:spPr bwMode="auto">
            <a:xfrm>
              <a:off x="2781" y="12654"/>
              <a:ext cx="0" cy="360"/>
            </a:xfrm>
            <a:prstGeom prst="line">
              <a:avLst/>
            </a:prstGeom>
            <a:noFill/>
            <a:ln w="9525">
              <a:solidFill>
                <a:srgbClr val="FF0000"/>
              </a:solidFill>
              <a:round/>
              <a:headEnd/>
              <a:tailEnd/>
            </a:ln>
          </p:spPr>
          <p:txBody>
            <a:bodyPr/>
            <a:lstStyle/>
            <a:p>
              <a:endParaRPr lang="es-CL"/>
            </a:p>
          </p:txBody>
        </p:sp>
        <p:sp>
          <p:nvSpPr>
            <p:cNvPr id="34834" name="Line 16"/>
            <p:cNvSpPr>
              <a:spLocks noChangeShapeType="1"/>
            </p:cNvSpPr>
            <p:nvPr/>
          </p:nvSpPr>
          <p:spPr bwMode="auto">
            <a:xfrm flipH="1">
              <a:off x="2601" y="12474"/>
              <a:ext cx="0" cy="720"/>
            </a:xfrm>
            <a:prstGeom prst="line">
              <a:avLst/>
            </a:prstGeom>
            <a:noFill/>
            <a:ln w="9525">
              <a:solidFill>
                <a:srgbClr val="FF0000"/>
              </a:solidFill>
              <a:round/>
              <a:headEnd/>
              <a:tailEnd/>
            </a:ln>
          </p:spPr>
          <p:txBody>
            <a:bodyPr/>
            <a:lstStyle/>
            <a:p>
              <a:endParaRPr lang="es-CL"/>
            </a:p>
          </p:txBody>
        </p:sp>
        <p:sp>
          <p:nvSpPr>
            <p:cNvPr id="34835" name="Line 17"/>
            <p:cNvSpPr>
              <a:spLocks noChangeShapeType="1"/>
            </p:cNvSpPr>
            <p:nvPr/>
          </p:nvSpPr>
          <p:spPr bwMode="auto">
            <a:xfrm>
              <a:off x="4581" y="12654"/>
              <a:ext cx="0" cy="360"/>
            </a:xfrm>
            <a:prstGeom prst="line">
              <a:avLst/>
            </a:prstGeom>
            <a:noFill/>
            <a:ln w="9525">
              <a:solidFill>
                <a:srgbClr val="FF0000"/>
              </a:solidFill>
              <a:round/>
              <a:headEnd/>
              <a:tailEnd/>
            </a:ln>
          </p:spPr>
          <p:txBody>
            <a:bodyPr/>
            <a:lstStyle/>
            <a:p>
              <a:endParaRPr lang="es-CL"/>
            </a:p>
          </p:txBody>
        </p:sp>
        <p:sp>
          <p:nvSpPr>
            <p:cNvPr id="34836" name="Line 18"/>
            <p:cNvSpPr>
              <a:spLocks noChangeShapeType="1"/>
            </p:cNvSpPr>
            <p:nvPr/>
          </p:nvSpPr>
          <p:spPr bwMode="auto">
            <a:xfrm>
              <a:off x="4761" y="12654"/>
              <a:ext cx="0" cy="360"/>
            </a:xfrm>
            <a:prstGeom prst="line">
              <a:avLst/>
            </a:prstGeom>
            <a:noFill/>
            <a:ln w="9525">
              <a:solidFill>
                <a:srgbClr val="FF0000"/>
              </a:solidFill>
              <a:round/>
              <a:headEnd/>
              <a:tailEnd/>
            </a:ln>
          </p:spPr>
          <p:txBody>
            <a:bodyPr/>
            <a:lstStyle/>
            <a:p>
              <a:endParaRPr lang="es-CL"/>
            </a:p>
          </p:txBody>
        </p:sp>
        <p:sp>
          <p:nvSpPr>
            <p:cNvPr id="34837" name="Line 19"/>
            <p:cNvSpPr>
              <a:spLocks noChangeShapeType="1"/>
            </p:cNvSpPr>
            <p:nvPr/>
          </p:nvSpPr>
          <p:spPr bwMode="auto">
            <a:xfrm>
              <a:off x="4941" y="12654"/>
              <a:ext cx="0" cy="360"/>
            </a:xfrm>
            <a:prstGeom prst="line">
              <a:avLst/>
            </a:prstGeom>
            <a:noFill/>
            <a:ln w="9525">
              <a:solidFill>
                <a:srgbClr val="FF0000"/>
              </a:solidFill>
              <a:round/>
              <a:headEnd/>
              <a:tailEnd/>
            </a:ln>
          </p:spPr>
          <p:txBody>
            <a:bodyPr/>
            <a:lstStyle/>
            <a:p>
              <a:endParaRPr lang="es-CL"/>
            </a:p>
          </p:txBody>
        </p:sp>
        <p:sp>
          <p:nvSpPr>
            <p:cNvPr id="34838" name="Line 20"/>
            <p:cNvSpPr>
              <a:spLocks noChangeShapeType="1"/>
            </p:cNvSpPr>
            <p:nvPr/>
          </p:nvSpPr>
          <p:spPr bwMode="auto">
            <a:xfrm>
              <a:off x="5121" y="12654"/>
              <a:ext cx="0" cy="360"/>
            </a:xfrm>
            <a:prstGeom prst="line">
              <a:avLst/>
            </a:prstGeom>
            <a:noFill/>
            <a:ln w="9525">
              <a:solidFill>
                <a:srgbClr val="FF0000"/>
              </a:solidFill>
              <a:round/>
              <a:headEnd/>
              <a:tailEnd/>
            </a:ln>
          </p:spPr>
          <p:txBody>
            <a:bodyPr/>
            <a:lstStyle/>
            <a:p>
              <a:endParaRPr lang="es-CL"/>
            </a:p>
          </p:txBody>
        </p:sp>
        <p:sp>
          <p:nvSpPr>
            <p:cNvPr id="34839" name="Line 21"/>
            <p:cNvSpPr>
              <a:spLocks noChangeShapeType="1"/>
            </p:cNvSpPr>
            <p:nvPr/>
          </p:nvSpPr>
          <p:spPr bwMode="auto">
            <a:xfrm flipH="1">
              <a:off x="5301" y="12474"/>
              <a:ext cx="0" cy="720"/>
            </a:xfrm>
            <a:prstGeom prst="line">
              <a:avLst/>
            </a:prstGeom>
            <a:noFill/>
            <a:ln w="9525">
              <a:solidFill>
                <a:srgbClr val="FF0000"/>
              </a:solidFill>
              <a:round/>
              <a:headEnd/>
              <a:tailEnd/>
            </a:ln>
          </p:spPr>
          <p:txBody>
            <a:bodyPr/>
            <a:lstStyle/>
            <a:p>
              <a:endParaRPr lang="es-CL"/>
            </a:p>
          </p:txBody>
        </p:sp>
        <p:sp>
          <p:nvSpPr>
            <p:cNvPr id="34840" name="Line 22"/>
            <p:cNvSpPr>
              <a:spLocks noChangeShapeType="1"/>
            </p:cNvSpPr>
            <p:nvPr/>
          </p:nvSpPr>
          <p:spPr bwMode="auto">
            <a:xfrm>
              <a:off x="5481" y="12654"/>
              <a:ext cx="0" cy="360"/>
            </a:xfrm>
            <a:prstGeom prst="line">
              <a:avLst/>
            </a:prstGeom>
            <a:noFill/>
            <a:ln w="9525">
              <a:solidFill>
                <a:srgbClr val="FF0000"/>
              </a:solidFill>
              <a:round/>
              <a:headEnd/>
              <a:tailEnd/>
            </a:ln>
          </p:spPr>
          <p:txBody>
            <a:bodyPr/>
            <a:lstStyle/>
            <a:p>
              <a:endParaRPr lang="es-CL"/>
            </a:p>
          </p:txBody>
        </p:sp>
        <p:sp>
          <p:nvSpPr>
            <p:cNvPr id="34841" name="Line 23"/>
            <p:cNvSpPr>
              <a:spLocks noChangeShapeType="1"/>
            </p:cNvSpPr>
            <p:nvPr/>
          </p:nvSpPr>
          <p:spPr bwMode="auto">
            <a:xfrm>
              <a:off x="5661" y="12654"/>
              <a:ext cx="0" cy="360"/>
            </a:xfrm>
            <a:prstGeom prst="line">
              <a:avLst/>
            </a:prstGeom>
            <a:noFill/>
            <a:ln w="9525">
              <a:solidFill>
                <a:srgbClr val="FF0000"/>
              </a:solidFill>
              <a:round/>
              <a:headEnd/>
              <a:tailEnd/>
            </a:ln>
          </p:spPr>
          <p:txBody>
            <a:bodyPr/>
            <a:lstStyle/>
            <a:p>
              <a:endParaRPr lang="es-CL"/>
            </a:p>
          </p:txBody>
        </p:sp>
        <p:sp>
          <p:nvSpPr>
            <p:cNvPr id="34842" name="Line 24"/>
            <p:cNvSpPr>
              <a:spLocks noChangeShapeType="1"/>
            </p:cNvSpPr>
            <p:nvPr/>
          </p:nvSpPr>
          <p:spPr bwMode="auto">
            <a:xfrm>
              <a:off x="5841" y="12654"/>
              <a:ext cx="0" cy="360"/>
            </a:xfrm>
            <a:prstGeom prst="line">
              <a:avLst/>
            </a:prstGeom>
            <a:noFill/>
            <a:ln w="9525">
              <a:solidFill>
                <a:srgbClr val="FF0000"/>
              </a:solidFill>
              <a:round/>
              <a:headEnd/>
              <a:tailEnd/>
            </a:ln>
          </p:spPr>
          <p:txBody>
            <a:bodyPr/>
            <a:lstStyle/>
            <a:p>
              <a:endParaRPr lang="es-CL"/>
            </a:p>
          </p:txBody>
        </p:sp>
        <p:sp>
          <p:nvSpPr>
            <p:cNvPr id="34843" name="Line 25"/>
            <p:cNvSpPr>
              <a:spLocks noChangeShapeType="1"/>
            </p:cNvSpPr>
            <p:nvPr/>
          </p:nvSpPr>
          <p:spPr bwMode="auto">
            <a:xfrm>
              <a:off x="6021" y="12654"/>
              <a:ext cx="0" cy="360"/>
            </a:xfrm>
            <a:prstGeom prst="line">
              <a:avLst/>
            </a:prstGeom>
            <a:noFill/>
            <a:ln w="9525">
              <a:solidFill>
                <a:srgbClr val="FF0000"/>
              </a:solidFill>
              <a:round/>
              <a:headEnd/>
              <a:tailEnd/>
            </a:ln>
          </p:spPr>
          <p:txBody>
            <a:bodyPr/>
            <a:lstStyle/>
            <a:p>
              <a:endParaRPr lang="es-CL"/>
            </a:p>
          </p:txBody>
        </p:sp>
        <p:sp>
          <p:nvSpPr>
            <p:cNvPr id="34844" name="Line 26"/>
            <p:cNvSpPr>
              <a:spLocks noChangeShapeType="1"/>
            </p:cNvSpPr>
            <p:nvPr/>
          </p:nvSpPr>
          <p:spPr bwMode="auto">
            <a:xfrm flipH="1">
              <a:off x="6201" y="12474"/>
              <a:ext cx="0" cy="720"/>
            </a:xfrm>
            <a:prstGeom prst="line">
              <a:avLst/>
            </a:prstGeom>
            <a:noFill/>
            <a:ln w="9525">
              <a:solidFill>
                <a:srgbClr val="FF0000"/>
              </a:solidFill>
              <a:round/>
              <a:headEnd/>
              <a:tailEnd/>
            </a:ln>
          </p:spPr>
          <p:txBody>
            <a:bodyPr/>
            <a:lstStyle/>
            <a:p>
              <a:endParaRPr lang="es-CL"/>
            </a:p>
          </p:txBody>
        </p:sp>
        <p:sp>
          <p:nvSpPr>
            <p:cNvPr id="34845" name="Line 27"/>
            <p:cNvSpPr>
              <a:spLocks noChangeShapeType="1"/>
            </p:cNvSpPr>
            <p:nvPr/>
          </p:nvSpPr>
          <p:spPr bwMode="auto">
            <a:xfrm>
              <a:off x="6381" y="12654"/>
              <a:ext cx="0" cy="360"/>
            </a:xfrm>
            <a:prstGeom prst="line">
              <a:avLst/>
            </a:prstGeom>
            <a:noFill/>
            <a:ln w="9525">
              <a:solidFill>
                <a:srgbClr val="FF0000"/>
              </a:solidFill>
              <a:round/>
              <a:headEnd/>
              <a:tailEnd/>
            </a:ln>
          </p:spPr>
          <p:txBody>
            <a:bodyPr/>
            <a:lstStyle/>
            <a:p>
              <a:endParaRPr lang="es-CL"/>
            </a:p>
          </p:txBody>
        </p:sp>
        <p:sp>
          <p:nvSpPr>
            <p:cNvPr id="34846" name="Line 28"/>
            <p:cNvSpPr>
              <a:spLocks noChangeShapeType="1"/>
            </p:cNvSpPr>
            <p:nvPr/>
          </p:nvSpPr>
          <p:spPr bwMode="auto">
            <a:xfrm>
              <a:off x="6561" y="12654"/>
              <a:ext cx="0" cy="360"/>
            </a:xfrm>
            <a:prstGeom prst="line">
              <a:avLst/>
            </a:prstGeom>
            <a:noFill/>
            <a:ln w="9525">
              <a:solidFill>
                <a:srgbClr val="FF0000"/>
              </a:solidFill>
              <a:round/>
              <a:headEnd/>
              <a:tailEnd/>
            </a:ln>
          </p:spPr>
          <p:txBody>
            <a:bodyPr/>
            <a:lstStyle/>
            <a:p>
              <a:endParaRPr lang="es-CL"/>
            </a:p>
          </p:txBody>
        </p:sp>
        <p:sp>
          <p:nvSpPr>
            <p:cNvPr id="34847" name="Line 29"/>
            <p:cNvSpPr>
              <a:spLocks noChangeShapeType="1"/>
            </p:cNvSpPr>
            <p:nvPr/>
          </p:nvSpPr>
          <p:spPr bwMode="auto">
            <a:xfrm>
              <a:off x="6741" y="12654"/>
              <a:ext cx="0" cy="360"/>
            </a:xfrm>
            <a:prstGeom prst="line">
              <a:avLst/>
            </a:prstGeom>
            <a:noFill/>
            <a:ln w="9525">
              <a:solidFill>
                <a:srgbClr val="FF0000"/>
              </a:solidFill>
              <a:round/>
              <a:headEnd/>
              <a:tailEnd/>
            </a:ln>
          </p:spPr>
          <p:txBody>
            <a:bodyPr/>
            <a:lstStyle/>
            <a:p>
              <a:endParaRPr lang="es-CL"/>
            </a:p>
          </p:txBody>
        </p:sp>
        <p:sp>
          <p:nvSpPr>
            <p:cNvPr id="34848" name="Line 30"/>
            <p:cNvSpPr>
              <a:spLocks noChangeShapeType="1"/>
            </p:cNvSpPr>
            <p:nvPr/>
          </p:nvSpPr>
          <p:spPr bwMode="auto">
            <a:xfrm>
              <a:off x="6921" y="12654"/>
              <a:ext cx="0" cy="360"/>
            </a:xfrm>
            <a:prstGeom prst="line">
              <a:avLst/>
            </a:prstGeom>
            <a:noFill/>
            <a:ln w="9525">
              <a:solidFill>
                <a:srgbClr val="FF0000"/>
              </a:solidFill>
              <a:round/>
              <a:headEnd/>
              <a:tailEnd/>
            </a:ln>
          </p:spPr>
          <p:txBody>
            <a:bodyPr/>
            <a:lstStyle/>
            <a:p>
              <a:endParaRPr lang="es-CL"/>
            </a:p>
          </p:txBody>
        </p:sp>
        <p:sp>
          <p:nvSpPr>
            <p:cNvPr id="34849" name="Line 31"/>
            <p:cNvSpPr>
              <a:spLocks noChangeShapeType="1"/>
            </p:cNvSpPr>
            <p:nvPr/>
          </p:nvSpPr>
          <p:spPr bwMode="auto">
            <a:xfrm flipH="1">
              <a:off x="7101" y="12474"/>
              <a:ext cx="0" cy="720"/>
            </a:xfrm>
            <a:prstGeom prst="line">
              <a:avLst/>
            </a:prstGeom>
            <a:noFill/>
            <a:ln w="9525">
              <a:solidFill>
                <a:srgbClr val="FF0000"/>
              </a:solidFill>
              <a:round/>
              <a:headEnd/>
              <a:tailEnd/>
            </a:ln>
          </p:spPr>
          <p:txBody>
            <a:bodyPr/>
            <a:lstStyle/>
            <a:p>
              <a:endParaRPr lang="es-CL"/>
            </a:p>
          </p:txBody>
        </p:sp>
        <p:sp>
          <p:nvSpPr>
            <p:cNvPr id="34850" name="Line 32"/>
            <p:cNvSpPr>
              <a:spLocks noChangeShapeType="1"/>
            </p:cNvSpPr>
            <p:nvPr/>
          </p:nvSpPr>
          <p:spPr bwMode="auto">
            <a:xfrm>
              <a:off x="7281" y="12654"/>
              <a:ext cx="0" cy="360"/>
            </a:xfrm>
            <a:prstGeom prst="line">
              <a:avLst/>
            </a:prstGeom>
            <a:noFill/>
            <a:ln w="9525">
              <a:solidFill>
                <a:srgbClr val="FF0000"/>
              </a:solidFill>
              <a:round/>
              <a:headEnd/>
              <a:tailEnd/>
            </a:ln>
          </p:spPr>
          <p:txBody>
            <a:bodyPr/>
            <a:lstStyle/>
            <a:p>
              <a:endParaRPr lang="es-CL"/>
            </a:p>
          </p:txBody>
        </p:sp>
        <p:sp>
          <p:nvSpPr>
            <p:cNvPr id="34851" name="Line 33"/>
            <p:cNvSpPr>
              <a:spLocks noChangeShapeType="1"/>
            </p:cNvSpPr>
            <p:nvPr/>
          </p:nvSpPr>
          <p:spPr bwMode="auto">
            <a:xfrm>
              <a:off x="7461" y="12654"/>
              <a:ext cx="0" cy="360"/>
            </a:xfrm>
            <a:prstGeom prst="line">
              <a:avLst/>
            </a:prstGeom>
            <a:noFill/>
            <a:ln w="9525">
              <a:solidFill>
                <a:srgbClr val="FF0000"/>
              </a:solidFill>
              <a:round/>
              <a:headEnd/>
              <a:tailEnd/>
            </a:ln>
          </p:spPr>
          <p:txBody>
            <a:bodyPr/>
            <a:lstStyle/>
            <a:p>
              <a:endParaRPr lang="es-CL"/>
            </a:p>
          </p:txBody>
        </p:sp>
        <p:sp>
          <p:nvSpPr>
            <p:cNvPr id="34852" name="Line 34"/>
            <p:cNvSpPr>
              <a:spLocks noChangeShapeType="1"/>
            </p:cNvSpPr>
            <p:nvPr/>
          </p:nvSpPr>
          <p:spPr bwMode="auto">
            <a:xfrm>
              <a:off x="7641" y="12654"/>
              <a:ext cx="0" cy="360"/>
            </a:xfrm>
            <a:prstGeom prst="line">
              <a:avLst/>
            </a:prstGeom>
            <a:noFill/>
            <a:ln w="9525">
              <a:solidFill>
                <a:srgbClr val="FF0000"/>
              </a:solidFill>
              <a:round/>
              <a:headEnd/>
              <a:tailEnd/>
            </a:ln>
          </p:spPr>
          <p:txBody>
            <a:bodyPr/>
            <a:lstStyle/>
            <a:p>
              <a:endParaRPr lang="es-CL"/>
            </a:p>
          </p:txBody>
        </p:sp>
        <p:sp>
          <p:nvSpPr>
            <p:cNvPr id="34853" name="Line 35"/>
            <p:cNvSpPr>
              <a:spLocks noChangeShapeType="1"/>
            </p:cNvSpPr>
            <p:nvPr/>
          </p:nvSpPr>
          <p:spPr bwMode="auto">
            <a:xfrm>
              <a:off x="7821" y="12654"/>
              <a:ext cx="0" cy="360"/>
            </a:xfrm>
            <a:prstGeom prst="line">
              <a:avLst/>
            </a:prstGeom>
            <a:noFill/>
            <a:ln w="9525">
              <a:solidFill>
                <a:srgbClr val="FF0000"/>
              </a:solidFill>
              <a:round/>
              <a:headEnd/>
              <a:tailEnd/>
            </a:ln>
          </p:spPr>
          <p:txBody>
            <a:bodyPr/>
            <a:lstStyle/>
            <a:p>
              <a:endParaRPr lang="es-CL"/>
            </a:p>
          </p:txBody>
        </p:sp>
        <p:sp>
          <p:nvSpPr>
            <p:cNvPr id="34854" name="Line 36"/>
            <p:cNvSpPr>
              <a:spLocks noChangeShapeType="1"/>
            </p:cNvSpPr>
            <p:nvPr/>
          </p:nvSpPr>
          <p:spPr bwMode="auto">
            <a:xfrm flipH="1">
              <a:off x="8001" y="12474"/>
              <a:ext cx="0" cy="720"/>
            </a:xfrm>
            <a:prstGeom prst="line">
              <a:avLst/>
            </a:prstGeom>
            <a:noFill/>
            <a:ln w="9525">
              <a:solidFill>
                <a:srgbClr val="FF0000"/>
              </a:solidFill>
              <a:round/>
              <a:headEnd/>
              <a:tailEnd/>
            </a:ln>
          </p:spPr>
          <p:txBody>
            <a:bodyPr/>
            <a:lstStyle/>
            <a:p>
              <a:endParaRPr lang="es-CL"/>
            </a:p>
          </p:txBody>
        </p:sp>
        <p:sp>
          <p:nvSpPr>
            <p:cNvPr id="34855" name="Line 37"/>
            <p:cNvSpPr>
              <a:spLocks noChangeShapeType="1"/>
            </p:cNvSpPr>
            <p:nvPr/>
          </p:nvSpPr>
          <p:spPr bwMode="auto">
            <a:xfrm>
              <a:off x="8181" y="12654"/>
              <a:ext cx="0" cy="360"/>
            </a:xfrm>
            <a:prstGeom prst="line">
              <a:avLst/>
            </a:prstGeom>
            <a:noFill/>
            <a:ln w="9525">
              <a:solidFill>
                <a:srgbClr val="FF0000"/>
              </a:solidFill>
              <a:round/>
              <a:headEnd/>
              <a:tailEnd/>
            </a:ln>
          </p:spPr>
          <p:txBody>
            <a:bodyPr/>
            <a:lstStyle/>
            <a:p>
              <a:endParaRPr lang="es-CL"/>
            </a:p>
          </p:txBody>
        </p:sp>
        <p:sp>
          <p:nvSpPr>
            <p:cNvPr id="34856" name="Line 38"/>
            <p:cNvSpPr>
              <a:spLocks noChangeShapeType="1"/>
            </p:cNvSpPr>
            <p:nvPr/>
          </p:nvSpPr>
          <p:spPr bwMode="auto">
            <a:xfrm>
              <a:off x="8361" y="12654"/>
              <a:ext cx="0" cy="360"/>
            </a:xfrm>
            <a:prstGeom prst="line">
              <a:avLst/>
            </a:prstGeom>
            <a:noFill/>
            <a:ln w="9525">
              <a:solidFill>
                <a:srgbClr val="FF0000"/>
              </a:solidFill>
              <a:round/>
              <a:headEnd/>
              <a:tailEnd/>
            </a:ln>
          </p:spPr>
          <p:txBody>
            <a:bodyPr/>
            <a:lstStyle/>
            <a:p>
              <a:endParaRPr lang="es-CL"/>
            </a:p>
          </p:txBody>
        </p:sp>
        <p:sp>
          <p:nvSpPr>
            <p:cNvPr id="34857" name="Line 39"/>
            <p:cNvSpPr>
              <a:spLocks noChangeShapeType="1"/>
            </p:cNvSpPr>
            <p:nvPr/>
          </p:nvSpPr>
          <p:spPr bwMode="auto">
            <a:xfrm>
              <a:off x="8541" y="12654"/>
              <a:ext cx="0" cy="360"/>
            </a:xfrm>
            <a:prstGeom prst="line">
              <a:avLst/>
            </a:prstGeom>
            <a:noFill/>
            <a:ln w="9525">
              <a:solidFill>
                <a:srgbClr val="FF0000"/>
              </a:solidFill>
              <a:round/>
              <a:headEnd/>
              <a:tailEnd/>
            </a:ln>
          </p:spPr>
          <p:txBody>
            <a:bodyPr/>
            <a:lstStyle/>
            <a:p>
              <a:endParaRPr lang="es-CL"/>
            </a:p>
          </p:txBody>
        </p:sp>
        <p:sp>
          <p:nvSpPr>
            <p:cNvPr id="34858" name="Line 40"/>
            <p:cNvSpPr>
              <a:spLocks noChangeShapeType="1"/>
            </p:cNvSpPr>
            <p:nvPr/>
          </p:nvSpPr>
          <p:spPr bwMode="auto">
            <a:xfrm>
              <a:off x="8721" y="12654"/>
              <a:ext cx="0" cy="360"/>
            </a:xfrm>
            <a:prstGeom prst="line">
              <a:avLst/>
            </a:prstGeom>
            <a:noFill/>
            <a:ln w="9525">
              <a:solidFill>
                <a:srgbClr val="FF0000"/>
              </a:solidFill>
              <a:round/>
              <a:headEnd/>
              <a:tailEnd/>
            </a:ln>
          </p:spPr>
          <p:txBody>
            <a:bodyPr/>
            <a:lstStyle/>
            <a:p>
              <a:endParaRPr lang="es-CL"/>
            </a:p>
          </p:txBody>
        </p:sp>
        <p:sp>
          <p:nvSpPr>
            <p:cNvPr id="34859" name="Line 41"/>
            <p:cNvSpPr>
              <a:spLocks noChangeShapeType="1"/>
            </p:cNvSpPr>
            <p:nvPr/>
          </p:nvSpPr>
          <p:spPr bwMode="auto">
            <a:xfrm flipH="1">
              <a:off x="8901" y="12474"/>
              <a:ext cx="0" cy="720"/>
            </a:xfrm>
            <a:prstGeom prst="line">
              <a:avLst/>
            </a:prstGeom>
            <a:noFill/>
            <a:ln w="9525">
              <a:solidFill>
                <a:srgbClr val="FF0000"/>
              </a:solidFill>
              <a:round/>
              <a:headEnd/>
              <a:tailEnd/>
            </a:ln>
          </p:spPr>
          <p:txBody>
            <a:bodyPr/>
            <a:lstStyle/>
            <a:p>
              <a:endParaRPr lang="es-CL"/>
            </a:p>
          </p:txBody>
        </p:sp>
        <p:sp>
          <p:nvSpPr>
            <p:cNvPr id="34860" name="Line 42"/>
            <p:cNvSpPr>
              <a:spLocks noChangeShapeType="1"/>
            </p:cNvSpPr>
            <p:nvPr/>
          </p:nvSpPr>
          <p:spPr bwMode="auto">
            <a:xfrm>
              <a:off x="9081" y="12654"/>
              <a:ext cx="0" cy="360"/>
            </a:xfrm>
            <a:prstGeom prst="line">
              <a:avLst/>
            </a:prstGeom>
            <a:noFill/>
            <a:ln w="9525">
              <a:solidFill>
                <a:srgbClr val="FF0000"/>
              </a:solidFill>
              <a:round/>
              <a:headEnd/>
              <a:tailEnd/>
            </a:ln>
          </p:spPr>
          <p:txBody>
            <a:bodyPr/>
            <a:lstStyle/>
            <a:p>
              <a:endParaRPr lang="es-CL"/>
            </a:p>
          </p:txBody>
        </p:sp>
        <p:sp>
          <p:nvSpPr>
            <p:cNvPr id="34861" name="Line 43"/>
            <p:cNvSpPr>
              <a:spLocks noChangeShapeType="1"/>
            </p:cNvSpPr>
            <p:nvPr/>
          </p:nvSpPr>
          <p:spPr bwMode="auto">
            <a:xfrm>
              <a:off x="9261" y="12654"/>
              <a:ext cx="0" cy="360"/>
            </a:xfrm>
            <a:prstGeom prst="line">
              <a:avLst/>
            </a:prstGeom>
            <a:noFill/>
            <a:ln w="9525">
              <a:solidFill>
                <a:srgbClr val="FF0000"/>
              </a:solidFill>
              <a:round/>
              <a:headEnd/>
              <a:tailEnd/>
            </a:ln>
          </p:spPr>
          <p:txBody>
            <a:bodyPr/>
            <a:lstStyle/>
            <a:p>
              <a:endParaRPr lang="es-CL"/>
            </a:p>
          </p:txBody>
        </p:sp>
        <p:sp>
          <p:nvSpPr>
            <p:cNvPr id="34862" name="Line 44"/>
            <p:cNvSpPr>
              <a:spLocks noChangeShapeType="1"/>
            </p:cNvSpPr>
            <p:nvPr/>
          </p:nvSpPr>
          <p:spPr bwMode="auto">
            <a:xfrm>
              <a:off x="9441" y="12654"/>
              <a:ext cx="0" cy="360"/>
            </a:xfrm>
            <a:prstGeom prst="line">
              <a:avLst/>
            </a:prstGeom>
            <a:noFill/>
            <a:ln w="9525">
              <a:solidFill>
                <a:srgbClr val="FF0000"/>
              </a:solidFill>
              <a:round/>
              <a:headEnd/>
              <a:tailEnd/>
            </a:ln>
          </p:spPr>
          <p:txBody>
            <a:bodyPr/>
            <a:lstStyle/>
            <a:p>
              <a:endParaRPr lang="es-CL"/>
            </a:p>
          </p:txBody>
        </p:sp>
        <p:sp>
          <p:nvSpPr>
            <p:cNvPr id="34863" name="Line 45"/>
            <p:cNvSpPr>
              <a:spLocks noChangeShapeType="1"/>
            </p:cNvSpPr>
            <p:nvPr/>
          </p:nvSpPr>
          <p:spPr bwMode="auto">
            <a:xfrm>
              <a:off x="9621" y="12654"/>
              <a:ext cx="0" cy="360"/>
            </a:xfrm>
            <a:prstGeom prst="line">
              <a:avLst/>
            </a:prstGeom>
            <a:noFill/>
            <a:ln w="9525">
              <a:solidFill>
                <a:srgbClr val="FF0000"/>
              </a:solidFill>
              <a:round/>
              <a:headEnd/>
              <a:tailEnd/>
            </a:ln>
          </p:spPr>
          <p:txBody>
            <a:bodyPr/>
            <a:lstStyle/>
            <a:p>
              <a:endParaRPr lang="es-CL"/>
            </a:p>
          </p:txBody>
        </p:sp>
        <p:sp>
          <p:nvSpPr>
            <p:cNvPr id="34864" name="Line 46"/>
            <p:cNvSpPr>
              <a:spLocks noChangeShapeType="1"/>
            </p:cNvSpPr>
            <p:nvPr/>
          </p:nvSpPr>
          <p:spPr bwMode="auto">
            <a:xfrm flipH="1">
              <a:off x="9801" y="12474"/>
              <a:ext cx="0" cy="720"/>
            </a:xfrm>
            <a:prstGeom prst="line">
              <a:avLst/>
            </a:prstGeom>
            <a:noFill/>
            <a:ln w="9525">
              <a:solidFill>
                <a:srgbClr val="FF0000"/>
              </a:solidFill>
              <a:round/>
              <a:headEnd/>
              <a:tailEnd/>
            </a:ln>
          </p:spPr>
          <p:txBody>
            <a:bodyPr/>
            <a:lstStyle/>
            <a:p>
              <a:endParaRPr lang="es-CL"/>
            </a:p>
          </p:txBody>
        </p:sp>
        <p:sp>
          <p:nvSpPr>
            <p:cNvPr id="34865" name="Line 47"/>
            <p:cNvSpPr>
              <a:spLocks noChangeShapeType="1"/>
            </p:cNvSpPr>
            <p:nvPr/>
          </p:nvSpPr>
          <p:spPr bwMode="auto">
            <a:xfrm>
              <a:off x="9981" y="12654"/>
              <a:ext cx="0" cy="360"/>
            </a:xfrm>
            <a:prstGeom prst="line">
              <a:avLst/>
            </a:prstGeom>
            <a:noFill/>
            <a:ln w="9525">
              <a:solidFill>
                <a:srgbClr val="FF0000"/>
              </a:solidFill>
              <a:round/>
              <a:headEnd/>
              <a:tailEnd/>
            </a:ln>
          </p:spPr>
          <p:txBody>
            <a:bodyPr/>
            <a:lstStyle/>
            <a:p>
              <a:endParaRPr lang="es-CL"/>
            </a:p>
          </p:txBody>
        </p:sp>
        <p:sp>
          <p:nvSpPr>
            <p:cNvPr id="34866" name="Line 48"/>
            <p:cNvSpPr>
              <a:spLocks noChangeShapeType="1"/>
            </p:cNvSpPr>
            <p:nvPr/>
          </p:nvSpPr>
          <p:spPr bwMode="auto">
            <a:xfrm>
              <a:off x="10161" y="12654"/>
              <a:ext cx="0" cy="360"/>
            </a:xfrm>
            <a:prstGeom prst="line">
              <a:avLst/>
            </a:prstGeom>
            <a:noFill/>
            <a:ln w="9525">
              <a:solidFill>
                <a:srgbClr val="FF0000"/>
              </a:solidFill>
              <a:round/>
              <a:headEnd/>
              <a:tailEnd/>
            </a:ln>
          </p:spPr>
          <p:txBody>
            <a:bodyPr/>
            <a:lstStyle/>
            <a:p>
              <a:endParaRPr lang="es-CL"/>
            </a:p>
          </p:txBody>
        </p:sp>
        <p:sp>
          <p:nvSpPr>
            <p:cNvPr id="34867" name="Line 49"/>
            <p:cNvSpPr>
              <a:spLocks noChangeShapeType="1"/>
            </p:cNvSpPr>
            <p:nvPr/>
          </p:nvSpPr>
          <p:spPr bwMode="auto">
            <a:xfrm>
              <a:off x="10341" y="12654"/>
              <a:ext cx="0" cy="360"/>
            </a:xfrm>
            <a:prstGeom prst="line">
              <a:avLst/>
            </a:prstGeom>
            <a:noFill/>
            <a:ln w="9525">
              <a:solidFill>
                <a:srgbClr val="FF0000"/>
              </a:solidFill>
              <a:round/>
              <a:headEnd/>
              <a:tailEnd/>
            </a:ln>
          </p:spPr>
          <p:txBody>
            <a:bodyPr/>
            <a:lstStyle/>
            <a:p>
              <a:endParaRPr lang="es-CL"/>
            </a:p>
          </p:txBody>
        </p:sp>
        <p:sp>
          <p:nvSpPr>
            <p:cNvPr id="34868" name="Line 50"/>
            <p:cNvSpPr>
              <a:spLocks noChangeShapeType="1"/>
            </p:cNvSpPr>
            <p:nvPr/>
          </p:nvSpPr>
          <p:spPr bwMode="auto">
            <a:xfrm>
              <a:off x="10521" y="12654"/>
              <a:ext cx="0" cy="360"/>
            </a:xfrm>
            <a:prstGeom prst="line">
              <a:avLst/>
            </a:prstGeom>
            <a:noFill/>
            <a:ln w="9525">
              <a:solidFill>
                <a:srgbClr val="FF0000"/>
              </a:solidFill>
              <a:round/>
              <a:headEnd/>
              <a:tailEnd/>
            </a:ln>
          </p:spPr>
          <p:txBody>
            <a:bodyPr/>
            <a:lstStyle/>
            <a:p>
              <a:endParaRPr lang="es-CL"/>
            </a:p>
          </p:txBody>
        </p:sp>
        <p:sp>
          <p:nvSpPr>
            <p:cNvPr id="34869" name="Line 51"/>
            <p:cNvSpPr>
              <a:spLocks noChangeShapeType="1"/>
            </p:cNvSpPr>
            <p:nvPr/>
          </p:nvSpPr>
          <p:spPr bwMode="auto">
            <a:xfrm flipH="1">
              <a:off x="10701" y="12474"/>
              <a:ext cx="0" cy="720"/>
            </a:xfrm>
            <a:prstGeom prst="line">
              <a:avLst/>
            </a:prstGeom>
            <a:noFill/>
            <a:ln w="9525">
              <a:solidFill>
                <a:srgbClr val="FF0000"/>
              </a:solidFill>
              <a:round/>
              <a:headEnd/>
              <a:tailEnd/>
            </a:ln>
          </p:spPr>
          <p:txBody>
            <a:bodyPr/>
            <a:lstStyle/>
            <a:p>
              <a:endParaRPr lang="es-CL"/>
            </a:p>
          </p:txBody>
        </p:sp>
        <p:sp>
          <p:nvSpPr>
            <p:cNvPr id="34870" name="Line 52"/>
            <p:cNvSpPr>
              <a:spLocks noChangeShapeType="1"/>
            </p:cNvSpPr>
            <p:nvPr/>
          </p:nvSpPr>
          <p:spPr bwMode="auto">
            <a:xfrm>
              <a:off x="11061" y="12654"/>
              <a:ext cx="0" cy="360"/>
            </a:xfrm>
            <a:prstGeom prst="line">
              <a:avLst/>
            </a:prstGeom>
            <a:noFill/>
            <a:ln w="9525">
              <a:solidFill>
                <a:srgbClr val="FF0000"/>
              </a:solidFill>
              <a:round/>
              <a:headEnd/>
              <a:tailEnd/>
            </a:ln>
          </p:spPr>
          <p:txBody>
            <a:bodyPr/>
            <a:lstStyle/>
            <a:p>
              <a:endParaRPr lang="es-CL"/>
            </a:p>
          </p:txBody>
        </p:sp>
        <p:sp>
          <p:nvSpPr>
            <p:cNvPr id="34871" name="Line 53"/>
            <p:cNvSpPr>
              <a:spLocks noChangeShapeType="1"/>
            </p:cNvSpPr>
            <p:nvPr/>
          </p:nvSpPr>
          <p:spPr bwMode="auto">
            <a:xfrm>
              <a:off x="10881" y="12654"/>
              <a:ext cx="0" cy="360"/>
            </a:xfrm>
            <a:prstGeom prst="line">
              <a:avLst/>
            </a:prstGeom>
            <a:noFill/>
            <a:ln w="9525">
              <a:solidFill>
                <a:srgbClr val="FF0000"/>
              </a:solidFill>
              <a:round/>
              <a:headEnd/>
              <a:tailEnd/>
            </a:ln>
          </p:spPr>
          <p:txBody>
            <a:bodyPr/>
            <a:lstStyle/>
            <a:p>
              <a:endParaRPr lang="es-CL"/>
            </a:p>
          </p:txBody>
        </p:sp>
        <p:sp>
          <p:nvSpPr>
            <p:cNvPr id="34872" name="Line 54"/>
            <p:cNvSpPr>
              <a:spLocks noChangeShapeType="1"/>
            </p:cNvSpPr>
            <p:nvPr/>
          </p:nvSpPr>
          <p:spPr bwMode="auto">
            <a:xfrm>
              <a:off x="11241" y="12654"/>
              <a:ext cx="0" cy="360"/>
            </a:xfrm>
            <a:prstGeom prst="line">
              <a:avLst/>
            </a:prstGeom>
            <a:noFill/>
            <a:ln w="9525">
              <a:solidFill>
                <a:srgbClr val="FF0000"/>
              </a:solidFill>
              <a:round/>
              <a:headEnd/>
              <a:tailEnd/>
            </a:ln>
          </p:spPr>
          <p:txBody>
            <a:bodyPr/>
            <a:lstStyle/>
            <a:p>
              <a:endParaRPr lang="es-CL"/>
            </a:p>
          </p:txBody>
        </p:sp>
        <p:sp>
          <p:nvSpPr>
            <p:cNvPr id="34873" name="Line 55"/>
            <p:cNvSpPr>
              <a:spLocks noChangeShapeType="1"/>
            </p:cNvSpPr>
            <p:nvPr/>
          </p:nvSpPr>
          <p:spPr bwMode="auto">
            <a:xfrm>
              <a:off x="11421" y="12654"/>
              <a:ext cx="0" cy="360"/>
            </a:xfrm>
            <a:prstGeom prst="line">
              <a:avLst/>
            </a:prstGeom>
            <a:noFill/>
            <a:ln w="9525">
              <a:solidFill>
                <a:srgbClr val="FF0000"/>
              </a:solidFill>
              <a:round/>
              <a:headEnd/>
              <a:tailEnd/>
            </a:ln>
          </p:spPr>
          <p:txBody>
            <a:bodyPr/>
            <a:lstStyle/>
            <a:p>
              <a:endParaRPr lang="es-CL"/>
            </a:p>
          </p:txBody>
        </p:sp>
        <p:sp>
          <p:nvSpPr>
            <p:cNvPr id="34874" name="Line 56"/>
            <p:cNvSpPr>
              <a:spLocks noChangeShapeType="1"/>
            </p:cNvSpPr>
            <p:nvPr/>
          </p:nvSpPr>
          <p:spPr bwMode="auto">
            <a:xfrm flipH="1">
              <a:off x="11601" y="12474"/>
              <a:ext cx="0" cy="720"/>
            </a:xfrm>
            <a:prstGeom prst="line">
              <a:avLst/>
            </a:prstGeom>
            <a:noFill/>
            <a:ln w="9525">
              <a:solidFill>
                <a:srgbClr val="FF0000"/>
              </a:solidFill>
              <a:round/>
              <a:headEnd/>
              <a:tailEnd/>
            </a:ln>
          </p:spPr>
          <p:txBody>
            <a:bodyPr/>
            <a:lstStyle/>
            <a:p>
              <a:endParaRPr lang="es-CL"/>
            </a:p>
          </p:txBody>
        </p:sp>
      </p:grpSp>
      <p:sp>
        <p:nvSpPr>
          <p:cNvPr id="34822" name="Oval 57"/>
          <p:cNvSpPr>
            <a:spLocks noChangeArrowheads="1"/>
          </p:cNvSpPr>
          <p:nvPr/>
        </p:nvSpPr>
        <p:spPr bwMode="auto">
          <a:xfrm>
            <a:off x="5435600" y="5157788"/>
            <a:ext cx="142875" cy="144462"/>
          </a:xfrm>
          <a:prstGeom prst="ellipse">
            <a:avLst/>
          </a:prstGeom>
          <a:solidFill>
            <a:schemeClr val="accent1"/>
          </a:solidFill>
          <a:ln w="9525">
            <a:solidFill>
              <a:schemeClr val="tx1"/>
            </a:solidFill>
            <a:round/>
            <a:headEnd/>
            <a:tailEnd/>
          </a:ln>
          <a:effectLst/>
        </p:spPr>
        <p:txBody>
          <a:bodyPr wrap="none" anchor="ctr"/>
          <a:lstStyle/>
          <a:p>
            <a:pPr eaLnBrk="1" hangingPunct="1"/>
            <a:endParaRPr lang="es-CL"/>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s-MX" sz="3400" smtClean="0"/>
              <a:t/>
            </a:r>
            <a:br>
              <a:rPr lang="es-MX" sz="3400" smtClean="0"/>
            </a:br>
            <a:r>
              <a:rPr lang="es-MX" sz="3400" smtClean="0"/>
              <a:t>TRAYECTORIA</a:t>
            </a:r>
            <a:endParaRPr lang="es-ES" sz="3400" smtClean="0"/>
          </a:p>
        </p:txBody>
      </p:sp>
      <p:sp>
        <p:nvSpPr>
          <p:cNvPr id="75779" name="Rectangle 3"/>
          <p:cNvSpPr>
            <a:spLocks noGrp="1" noChangeArrowheads="1"/>
          </p:cNvSpPr>
          <p:nvPr>
            <p:ph type="body" sz="half" idx="1"/>
          </p:nvPr>
        </p:nvSpPr>
        <p:spPr>
          <a:xfrm>
            <a:off x="566738" y="1752600"/>
            <a:ext cx="3925887" cy="4267200"/>
          </a:xfrm>
        </p:spPr>
        <p:txBody>
          <a:bodyPr rtlCol="0">
            <a:normAutofit lnSpcReduction="10000"/>
          </a:bodyPr>
          <a:lstStyle/>
          <a:p>
            <a:pPr fontAlgn="auto">
              <a:lnSpc>
                <a:spcPct val="80000"/>
              </a:lnSpc>
              <a:spcAft>
                <a:spcPts val="0"/>
              </a:spcAft>
              <a:buFont typeface="Wingdings" panose="05000000000000000000" pitchFamily="2" charset="2"/>
              <a:buNone/>
              <a:defRPr/>
            </a:pPr>
            <a:r>
              <a:rPr lang="x-none" sz="1700" dirty="0" smtClean="0"/>
              <a:t>	    	</a:t>
            </a:r>
            <a:r>
              <a:rPr lang="es-MX" sz="2000" dirty="0" smtClean="0"/>
              <a:t>La trayectoria es la línea formada por las sucesivas posiciones por las que pasa un móvil. </a:t>
            </a:r>
          </a:p>
          <a:p>
            <a:pPr fontAlgn="auto">
              <a:lnSpc>
                <a:spcPct val="80000"/>
              </a:lnSpc>
              <a:spcAft>
                <a:spcPts val="0"/>
              </a:spcAft>
              <a:buFont typeface="Wingdings" panose="05000000000000000000" pitchFamily="2" charset="2"/>
              <a:buNone/>
              <a:defRPr/>
            </a:pPr>
            <a:r>
              <a:rPr lang="x-none" sz="2000" dirty="0" smtClean="0"/>
              <a:t>		</a:t>
            </a:r>
            <a:r>
              <a:rPr lang="es-MX" sz="2000" dirty="0" smtClean="0"/>
              <a:t>Parece razonable que podamos hacer una primera clasificación de los movimientos utilizando como criterio la forma de su trayectoria: </a:t>
            </a:r>
            <a:endParaRPr lang="x-none" sz="2000" dirty="0" smtClean="0"/>
          </a:p>
          <a:p>
            <a:pPr fontAlgn="auto">
              <a:lnSpc>
                <a:spcPct val="80000"/>
              </a:lnSpc>
              <a:spcAft>
                <a:spcPts val="0"/>
              </a:spcAft>
              <a:buFont typeface="Wingdings" panose="05000000000000000000" pitchFamily="2" charset="2"/>
              <a:buNone/>
              <a:defRPr/>
            </a:pPr>
            <a:endParaRPr lang="es-MX" sz="2000" dirty="0" smtClean="0"/>
          </a:p>
          <a:p>
            <a:pPr fontAlgn="auto">
              <a:lnSpc>
                <a:spcPct val="80000"/>
              </a:lnSpc>
              <a:spcAft>
                <a:spcPts val="0"/>
              </a:spcAft>
              <a:buFont typeface="Arial" panose="020B0604020202020204" pitchFamily="34" charset="0"/>
              <a:buChar char="•"/>
              <a:defRPr/>
            </a:pPr>
            <a:r>
              <a:rPr lang="es-MX" sz="2000" dirty="0" smtClean="0"/>
              <a:t>En línea recta, movimiento rectilíneo</a:t>
            </a:r>
          </a:p>
          <a:p>
            <a:pPr fontAlgn="auto">
              <a:lnSpc>
                <a:spcPct val="80000"/>
              </a:lnSpc>
              <a:spcAft>
                <a:spcPts val="0"/>
              </a:spcAft>
              <a:buFont typeface="Arial" panose="020B0604020202020204" pitchFamily="34" charset="0"/>
              <a:buChar char="•"/>
              <a:defRPr/>
            </a:pPr>
            <a:r>
              <a:rPr lang="es-MX" sz="2000" dirty="0" smtClean="0"/>
              <a:t>En círculo, movimiento circular</a:t>
            </a:r>
          </a:p>
          <a:p>
            <a:pPr fontAlgn="auto">
              <a:lnSpc>
                <a:spcPct val="80000"/>
              </a:lnSpc>
              <a:spcAft>
                <a:spcPts val="0"/>
              </a:spcAft>
              <a:buFont typeface="Arial" panose="020B0604020202020204" pitchFamily="34" charset="0"/>
              <a:buChar char="•"/>
              <a:defRPr/>
            </a:pPr>
            <a:r>
              <a:rPr lang="es-MX" sz="2000" dirty="0" smtClean="0"/>
              <a:t>En parábola, movimiento parabólico</a:t>
            </a:r>
          </a:p>
          <a:p>
            <a:pPr fontAlgn="auto">
              <a:lnSpc>
                <a:spcPct val="80000"/>
              </a:lnSpc>
              <a:spcAft>
                <a:spcPts val="0"/>
              </a:spcAft>
              <a:buFont typeface="Arial" panose="020B0604020202020204" pitchFamily="34" charset="0"/>
              <a:buChar char="•"/>
              <a:defRPr/>
            </a:pPr>
            <a:r>
              <a:rPr lang="es-MX" sz="2000" dirty="0" smtClean="0"/>
              <a:t>En elipse, movimiento elíptico</a:t>
            </a:r>
          </a:p>
        </p:txBody>
      </p:sp>
      <p:pic>
        <p:nvPicPr>
          <p:cNvPr id="35844" name="Picture 23" descr="MCBD20256_0000[1]"/>
          <p:cNvPicPr>
            <a:picLocks noGrp="1" noChangeAspect="1" noChangeArrowheads="1"/>
          </p:cNvPicPr>
          <p:nvPr>
            <p:ph sz="half" idx="2"/>
          </p:nvPr>
        </p:nvPicPr>
        <p:blipFill>
          <a:blip r:embed="rId2" cstate="print"/>
          <a:srcRect/>
          <a:stretch>
            <a:fillRect/>
          </a:stretch>
        </p:blipFill>
        <p:spPr>
          <a:xfrm>
            <a:off x="5248275" y="1752600"/>
            <a:ext cx="3267075" cy="3621088"/>
          </a:xfrm>
          <a:noFill/>
        </p:spPr>
      </p:pic>
      <p:sp>
        <p:nvSpPr>
          <p:cNvPr id="5" name="Marcador de número de diapositiva 6"/>
          <p:cNvSpPr>
            <a:spLocks noGrp="1"/>
          </p:cNvSpPr>
          <p:nvPr>
            <p:ph type="sldNum" sz="quarter" idx="12"/>
          </p:nvPr>
        </p:nvSpPr>
        <p:spPr/>
        <p:txBody>
          <a:bodyPr/>
          <a:lstStyle/>
          <a:p>
            <a:fld id="{8A26A49D-B344-4868-9890-C9C437B315C0}" type="slidenum">
              <a:rPr lang="es-MX"/>
              <a:pPr/>
              <a:t>5</a:t>
            </a:fld>
            <a:endParaRPr lang="es-MX"/>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75778"/>
                                        </p:tgtEl>
                                        <p:attrNameLst>
                                          <p:attrName>style.visibility</p:attrName>
                                        </p:attrNameLst>
                                      </p:cBhvr>
                                      <p:to>
                                        <p:strVal val="visible"/>
                                      </p:to>
                                    </p:set>
                                    <p:animEffect transition="in" filter="dissolve">
                                      <p:cBhvr>
                                        <p:cTn id="7" dur="500"/>
                                        <p:tgtEl>
                                          <p:spTgt spid="757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5779">
                                            <p:txEl>
                                              <p:pRg st="0" end="0"/>
                                            </p:txEl>
                                          </p:spTgt>
                                        </p:tgtEl>
                                        <p:attrNameLst>
                                          <p:attrName>style.visibility</p:attrName>
                                        </p:attrNameLst>
                                      </p:cBhvr>
                                      <p:to>
                                        <p:strVal val="visible"/>
                                      </p:to>
                                    </p:set>
                                    <p:animEffect transition="in" filter="dissolve">
                                      <p:cBhvr>
                                        <p:cTn id="12" dur="500"/>
                                        <p:tgtEl>
                                          <p:spTgt spid="7577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5779">
                                            <p:txEl>
                                              <p:pRg st="1" end="1"/>
                                            </p:txEl>
                                          </p:spTgt>
                                        </p:tgtEl>
                                        <p:attrNameLst>
                                          <p:attrName>style.visibility</p:attrName>
                                        </p:attrNameLst>
                                      </p:cBhvr>
                                      <p:to>
                                        <p:strVal val="visible"/>
                                      </p:to>
                                    </p:set>
                                    <p:animEffect transition="in" filter="dissolve">
                                      <p:cBhvr>
                                        <p:cTn id="17" dur="500"/>
                                        <p:tgtEl>
                                          <p:spTgt spid="7577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5779">
                                            <p:txEl>
                                              <p:pRg st="3" end="3"/>
                                            </p:txEl>
                                          </p:spTgt>
                                        </p:tgtEl>
                                        <p:attrNameLst>
                                          <p:attrName>style.visibility</p:attrName>
                                        </p:attrNameLst>
                                      </p:cBhvr>
                                      <p:to>
                                        <p:strVal val="visible"/>
                                      </p:to>
                                    </p:set>
                                    <p:animEffect transition="in" filter="dissolve">
                                      <p:cBhvr>
                                        <p:cTn id="22" dur="500"/>
                                        <p:tgtEl>
                                          <p:spTgt spid="757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5779">
                                            <p:txEl>
                                              <p:pRg st="4" end="4"/>
                                            </p:txEl>
                                          </p:spTgt>
                                        </p:tgtEl>
                                        <p:attrNameLst>
                                          <p:attrName>style.visibility</p:attrName>
                                        </p:attrNameLst>
                                      </p:cBhvr>
                                      <p:to>
                                        <p:strVal val="visible"/>
                                      </p:to>
                                    </p:set>
                                    <p:animEffect transition="in" filter="dissolve">
                                      <p:cBhvr>
                                        <p:cTn id="27" dur="500"/>
                                        <p:tgtEl>
                                          <p:spTgt spid="757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5779">
                                            <p:txEl>
                                              <p:pRg st="5" end="5"/>
                                            </p:txEl>
                                          </p:spTgt>
                                        </p:tgtEl>
                                        <p:attrNameLst>
                                          <p:attrName>style.visibility</p:attrName>
                                        </p:attrNameLst>
                                      </p:cBhvr>
                                      <p:to>
                                        <p:strVal val="visible"/>
                                      </p:to>
                                    </p:set>
                                    <p:animEffect transition="in" filter="dissolve">
                                      <p:cBhvr>
                                        <p:cTn id="32" dur="500"/>
                                        <p:tgtEl>
                                          <p:spTgt spid="7577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5779">
                                            <p:txEl>
                                              <p:pRg st="6" end="6"/>
                                            </p:txEl>
                                          </p:spTgt>
                                        </p:tgtEl>
                                        <p:attrNameLst>
                                          <p:attrName>style.visibility</p:attrName>
                                        </p:attrNameLst>
                                      </p:cBhvr>
                                      <p:to>
                                        <p:strVal val="visible"/>
                                      </p:to>
                                    </p:set>
                                    <p:animEffect transition="in" filter="dissolve">
                                      <p:cBhvr>
                                        <p:cTn id="37" dur="500"/>
                                        <p:tgtEl>
                                          <p:spTgt spid="757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P spid="7577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ítulo 1"/>
          <p:cNvSpPr>
            <a:spLocks noGrp="1"/>
          </p:cNvSpPr>
          <p:nvPr>
            <p:ph type="title"/>
          </p:nvPr>
        </p:nvSpPr>
        <p:spPr/>
        <p:txBody>
          <a:bodyPr/>
          <a:lstStyle/>
          <a:p>
            <a:pPr algn="ctr"/>
            <a:r>
              <a:rPr lang="es-CL" sz="2800" smtClean="0"/>
              <a:t>Desplazamiento</a:t>
            </a:r>
            <a:endParaRPr lang="es-ES" sz="2800" smtClean="0"/>
          </a:p>
        </p:txBody>
      </p:sp>
      <p:sp>
        <p:nvSpPr>
          <p:cNvPr id="3" name="Marcador de texto 2"/>
          <p:cNvSpPr>
            <a:spLocks noGrp="1"/>
          </p:cNvSpPr>
          <p:nvPr>
            <p:ph type="body" sz="half" idx="1"/>
          </p:nvPr>
        </p:nvSpPr>
        <p:spPr>
          <a:xfrm>
            <a:off x="0" y="1825625"/>
            <a:ext cx="8534400" cy="1098550"/>
          </a:xfrm>
        </p:spPr>
        <p:txBody>
          <a:bodyPr rtlCol="0">
            <a:normAutofit fontScale="77500" lnSpcReduction="20000"/>
          </a:bodyPr>
          <a:lstStyle/>
          <a:p>
            <a:pPr fontAlgn="auto">
              <a:spcAft>
                <a:spcPts val="0"/>
              </a:spcAft>
              <a:buFont typeface="Arial" panose="020B0604020202020204" pitchFamily="34" charset="0"/>
              <a:buChar char="•"/>
              <a:defRPr/>
            </a:pPr>
            <a:r>
              <a:rPr lang="x-none" dirty="0" smtClean="0"/>
              <a:t>Es una Manitud vectoriar</a:t>
            </a:r>
          </a:p>
          <a:p>
            <a:pPr fontAlgn="auto">
              <a:spcAft>
                <a:spcPts val="0"/>
              </a:spcAft>
              <a:buFont typeface="Arial" panose="020B0604020202020204" pitchFamily="34" charset="0"/>
              <a:buChar char="•"/>
              <a:defRPr/>
            </a:pPr>
            <a:r>
              <a:rPr lang="x-none" dirty="0" smtClean="0"/>
              <a:t>Vector que une la posicion inicial y final de la Trayectoria de un movil</a:t>
            </a:r>
          </a:p>
          <a:p>
            <a:pPr fontAlgn="auto">
              <a:spcAft>
                <a:spcPts val="0"/>
              </a:spcAft>
              <a:buFont typeface="Arial" panose="020B0604020202020204" pitchFamily="34" charset="0"/>
              <a:buChar char="•"/>
              <a:defRPr/>
            </a:pPr>
            <a:endParaRPr lang="es-ES" dirty="0"/>
          </a:p>
        </p:txBody>
      </p:sp>
      <p:sp>
        <p:nvSpPr>
          <p:cNvPr id="5" name="Marcador de número de diapositiva 4"/>
          <p:cNvSpPr>
            <a:spLocks noGrp="1"/>
          </p:cNvSpPr>
          <p:nvPr>
            <p:ph type="sldNum" sz="quarter" idx="12"/>
          </p:nvPr>
        </p:nvSpPr>
        <p:spPr/>
        <p:txBody>
          <a:bodyPr/>
          <a:lstStyle/>
          <a:p>
            <a:fld id="{67A744AA-BAB1-4195-ADBE-73F532D2E8C9}" type="slidenum">
              <a:rPr lang="es-MX"/>
              <a:pPr/>
              <a:t>6</a:t>
            </a:fld>
            <a:endParaRPr lang="es-MX"/>
          </a:p>
        </p:txBody>
      </p:sp>
      <p:sp>
        <p:nvSpPr>
          <p:cNvPr id="36869" name="Rectangle 10"/>
          <p:cNvSpPr>
            <a:spLocks noChangeArrowheads="1"/>
          </p:cNvSpPr>
          <p:nvPr/>
        </p:nvSpPr>
        <p:spPr bwMode="auto">
          <a:xfrm>
            <a:off x="0" y="180975"/>
            <a:ext cx="236538" cy="552450"/>
          </a:xfrm>
          <a:prstGeom prst="rect">
            <a:avLst/>
          </a:prstGeom>
          <a:noFill/>
          <a:ln w="9525">
            <a:noFill/>
            <a:miter lim="800000"/>
            <a:headEnd/>
            <a:tailEnd/>
          </a:ln>
          <a:effectLst/>
        </p:spPr>
        <p:txBody>
          <a:bodyPr wrap="none" anchor="ctr">
            <a:spAutoFit/>
          </a:bodyPr>
          <a:lstStyle/>
          <a:p>
            <a:r>
              <a:rPr lang="es-ES_tradnl" sz="1200">
                <a:latin typeface="Times New Roman" pitchFamily="18" charset="0"/>
                <a:ea typeface="Tahoma" pitchFamily="34" charset="0"/>
                <a:cs typeface="Times New Roman" pitchFamily="18" charset="0"/>
              </a:rPr>
              <a:t>)</a:t>
            </a:r>
            <a:endParaRPr lang="es-ES" sz="1100">
              <a:ea typeface="Tahoma" pitchFamily="34" charset="0"/>
              <a:cs typeface="Times New Roman" pitchFamily="18" charset="0"/>
            </a:endParaRPr>
          </a:p>
          <a:p>
            <a:endParaRPr lang="es-ES">
              <a:ea typeface="Tahoma" pitchFamily="34" charset="0"/>
              <a:cs typeface="Times New Roman" pitchFamily="18" charset="0"/>
            </a:endParaRPr>
          </a:p>
        </p:txBody>
      </p:sp>
      <p:sp>
        <p:nvSpPr>
          <p:cNvPr id="36870" name="Rectangle 11"/>
          <p:cNvSpPr>
            <a:spLocks noChangeArrowheads="1"/>
          </p:cNvSpPr>
          <p:nvPr/>
        </p:nvSpPr>
        <p:spPr bwMode="auto">
          <a:xfrm>
            <a:off x="0" y="457200"/>
            <a:ext cx="9144000" cy="0"/>
          </a:xfrm>
          <a:prstGeom prst="rect">
            <a:avLst/>
          </a:prstGeom>
          <a:noFill/>
          <a:ln w="9525">
            <a:noFill/>
            <a:miter lim="800000"/>
            <a:headEnd/>
            <a:tailEnd/>
          </a:ln>
          <a:effectLst/>
        </p:spPr>
        <p:txBody>
          <a:bodyPr wrap="none" anchor="ctr">
            <a:spAutoFit/>
          </a:bodyPr>
          <a:lstStyle/>
          <a:p>
            <a:r>
              <a:rPr lang="es-ES_tradnl" sz="1200">
                <a:latin typeface="Times New Roman" pitchFamily="18" charset="0"/>
                <a:ea typeface="Tahoma" pitchFamily="34" charset="0"/>
                <a:cs typeface="Times New Roman" pitchFamily="18" charset="0"/>
              </a:rPr>
              <a:t>   </a:t>
            </a:r>
            <a:endParaRPr lang="es-ES_tradnl">
              <a:ea typeface="Tahoma" pitchFamily="34" charset="0"/>
              <a:cs typeface="Times New Roman" pitchFamily="18" charset="0"/>
            </a:endParaRPr>
          </a:p>
        </p:txBody>
      </p:sp>
      <p:sp>
        <p:nvSpPr>
          <p:cNvPr id="36871" name="Rectangle 13"/>
          <p:cNvSpPr>
            <a:spLocks noChangeArrowheads="1"/>
          </p:cNvSpPr>
          <p:nvPr/>
        </p:nvSpPr>
        <p:spPr bwMode="auto">
          <a:xfrm>
            <a:off x="0" y="876300"/>
            <a:ext cx="9144000" cy="0"/>
          </a:xfrm>
          <a:prstGeom prst="rect">
            <a:avLst/>
          </a:prstGeom>
          <a:noFill/>
          <a:ln w="9525">
            <a:noFill/>
            <a:miter lim="800000"/>
            <a:headEnd/>
            <a:tailEnd/>
          </a:ln>
          <a:effectLst/>
        </p:spPr>
        <p:txBody>
          <a:bodyPr wrap="none" anchor="ctr">
            <a:spAutoFit/>
          </a:bodyPr>
          <a:lstStyle/>
          <a:p>
            <a:endParaRPr lang="es-CL"/>
          </a:p>
        </p:txBody>
      </p:sp>
      <p:pic>
        <p:nvPicPr>
          <p:cNvPr id="36872" name="Imagen 3"/>
          <p:cNvPicPr>
            <a:picLocks noChangeAspect="1" noChangeArrowheads="1"/>
          </p:cNvPicPr>
          <p:nvPr/>
        </p:nvPicPr>
        <p:blipFill>
          <a:blip r:embed="rId2" cstate="print"/>
          <a:srcRect/>
          <a:stretch>
            <a:fillRect/>
          </a:stretch>
        </p:blipFill>
        <p:spPr bwMode="auto">
          <a:xfrm>
            <a:off x="1793875" y="3517900"/>
            <a:ext cx="323850" cy="209550"/>
          </a:xfrm>
          <a:prstGeom prst="rect">
            <a:avLst/>
          </a:prstGeom>
          <a:noFill/>
          <a:ln w="9525">
            <a:noFill/>
            <a:miter lim="800000"/>
            <a:headEnd/>
            <a:tailEnd/>
          </a:ln>
        </p:spPr>
      </p:pic>
      <p:sp>
        <p:nvSpPr>
          <p:cNvPr id="36873" name="Freeform 18"/>
          <p:cNvSpPr>
            <a:spLocks/>
          </p:cNvSpPr>
          <p:nvPr/>
        </p:nvSpPr>
        <p:spPr bwMode="auto">
          <a:xfrm>
            <a:off x="2117725" y="3157538"/>
            <a:ext cx="4667250" cy="1069975"/>
          </a:xfrm>
          <a:custGeom>
            <a:avLst/>
            <a:gdLst>
              <a:gd name="T0" fmla="*/ 0 w 7350"/>
              <a:gd name="T1" fmla="*/ 448310 h 1685"/>
              <a:gd name="T2" fmla="*/ 754380 w 7350"/>
              <a:gd name="T3" fmla="*/ 171450 h 1685"/>
              <a:gd name="T4" fmla="*/ 1222375 w 7350"/>
              <a:gd name="T5" fmla="*/ 586105 h 1685"/>
              <a:gd name="T6" fmla="*/ 1786255 w 7350"/>
              <a:gd name="T7" fmla="*/ 76200 h 1685"/>
              <a:gd name="T8" fmla="*/ 2456180 w 7350"/>
              <a:gd name="T9" fmla="*/ 1043305 h 1685"/>
              <a:gd name="T10" fmla="*/ 3221355 w 7350"/>
              <a:gd name="T11" fmla="*/ 235585 h 1685"/>
              <a:gd name="T12" fmla="*/ 3742690 w 7350"/>
              <a:gd name="T13" fmla="*/ 937260 h 1685"/>
              <a:gd name="T14" fmla="*/ 4667250 w 7350"/>
              <a:gd name="T15" fmla="*/ 756285 h 168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350" h="1685">
                <a:moveTo>
                  <a:pt x="0" y="706"/>
                </a:moveTo>
                <a:cubicBezTo>
                  <a:pt x="433" y="470"/>
                  <a:pt x="867" y="234"/>
                  <a:pt x="1188" y="270"/>
                </a:cubicBezTo>
                <a:cubicBezTo>
                  <a:pt x="1509" y="306"/>
                  <a:pt x="1654" y="948"/>
                  <a:pt x="1925" y="923"/>
                </a:cubicBezTo>
                <a:cubicBezTo>
                  <a:pt x="2196" y="898"/>
                  <a:pt x="2489" y="0"/>
                  <a:pt x="2813" y="120"/>
                </a:cubicBezTo>
                <a:cubicBezTo>
                  <a:pt x="3137" y="240"/>
                  <a:pt x="3491" y="1601"/>
                  <a:pt x="3868" y="1643"/>
                </a:cubicBezTo>
                <a:cubicBezTo>
                  <a:pt x="4245" y="1685"/>
                  <a:pt x="4735" y="399"/>
                  <a:pt x="5073" y="371"/>
                </a:cubicBezTo>
                <a:cubicBezTo>
                  <a:pt x="5411" y="343"/>
                  <a:pt x="5514" y="1339"/>
                  <a:pt x="5894" y="1476"/>
                </a:cubicBezTo>
                <a:cubicBezTo>
                  <a:pt x="6274" y="1613"/>
                  <a:pt x="7144" y="1241"/>
                  <a:pt x="7350" y="1191"/>
                </a:cubicBezTo>
              </a:path>
            </a:pathLst>
          </a:custGeom>
          <a:noFill/>
          <a:ln w="9525">
            <a:solidFill>
              <a:srgbClr val="000000"/>
            </a:solidFill>
            <a:round/>
            <a:headEnd/>
            <a:tailEnd/>
          </a:ln>
        </p:spPr>
        <p:txBody>
          <a:bodyPr/>
          <a:lstStyle/>
          <a:p>
            <a:endParaRPr lang="es-CL"/>
          </a:p>
        </p:txBody>
      </p:sp>
      <p:cxnSp>
        <p:nvCxnSpPr>
          <p:cNvPr id="36874" name="AutoShape 16"/>
          <p:cNvCxnSpPr>
            <a:cxnSpLocks noChangeShapeType="1"/>
          </p:cNvCxnSpPr>
          <p:nvPr/>
        </p:nvCxnSpPr>
        <p:spPr bwMode="auto">
          <a:xfrm>
            <a:off x="2117725" y="3621088"/>
            <a:ext cx="4667250" cy="266700"/>
          </a:xfrm>
          <a:prstGeom prst="straightConnector1">
            <a:avLst/>
          </a:prstGeom>
          <a:noFill/>
          <a:ln w="9525">
            <a:solidFill>
              <a:srgbClr val="000000"/>
            </a:solidFill>
            <a:round/>
            <a:headEnd/>
            <a:tailEnd type="triangle" w="med" len="med"/>
          </a:ln>
        </p:spPr>
      </p:cxnSp>
      <p:cxnSp>
        <p:nvCxnSpPr>
          <p:cNvPr id="36875" name="AutoShape 19"/>
          <p:cNvCxnSpPr>
            <a:cxnSpLocks noChangeShapeType="1"/>
          </p:cNvCxnSpPr>
          <p:nvPr/>
        </p:nvCxnSpPr>
        <p:spPr bwMode="auto">
          <a:xfrm flipH="1">
            <a:off x="3851275" y="3727450"/>
            <a:ext cx="144463" cy="800100"/>
          </a:xfrm>
          <a:prstGeom prst="straightConnector1">
            <a:avLst/>
          </a:prstGeom>
          <a:noFill/>
          <a:ln w="9525">
            <a:solidFill>
              <a:srgbClr val="000000"/>
            </a:solidFill>
            <a:round/>
            <a:headEnd/>
            <a:tailEnd type="triangle" w="med" len="med"/>
          </a:ln>
        </p:spPr>
      </p:cxnSp>
      <p:cxnSp>
        <p:nvCxnSpPr>
          <p:cNvPr id="36876" name="AutoShape 17"/>
          <p:cNvCxnSpPr>
            <a:cxnSpLocks noChangeShapeType="1"/>
          </p:cNvCxnSpPr>
          <p:nvPr/>
        </p:nvCxnSpPr>
        <p:spPr bwMode="auto">
          <a:xfrm flipV="1">
            <a:off x="5859463" y="4127500"/>
            <a:ext cx="46037" cy="457200"/>
          </a:xfrm>
          <a:prstGeom prst="straightConnector1">
            <a:avLst/>
          </a:prstGeom>
          <a:noFill/>
          <a:ln w="9525">
            <a:solidFill>
              <a:srgbClr val="000000"/>
            </a:solidFill>
            <a:round/>
            <a:headEnd/>
            <a:tailEnd type="triangle" w="med" len="med"/>
          </a:ln>
        </p:spPr>
      </p:cxnSp>
      <p:sp>
        <p:nvSpPr>
          <p:cNvPr id="36877" name="Rectangle 20"/>
          <p:cNvSpPr>
            <a:spLocks noChangeArrowheads="1"/>
          </p:cNvSpPr>
          <p:nvPr/>
        </p:nvSpPr>
        <p:spPr bwMode="auto">
          <a:xfrm>
            <a:off x="1403350" y="3852863"/>
            <a:ext cx="9144000" cy="457200"/>
          </a:xfrm>
          <a:prstGeom prst="rect">
            <a:avLst/>
          </a:prstGeom>
          <a:noFill/>
          <a:ln w="9525">
            <a:noFill/>
            <a:miter lim="800000"/>
            <a:headEnd/>
            <a:tailEnd/>
          </a:ln>
          <a:effectLst/>
        </p:spPr>
        <p:txBody>
          <a:bodyPr wrap="none" anchor="ctr">
            <a:spAutoFit/>
          </a:bodyPr>
          <a:lstStyle/>
          <a:p>
            <a:endParaRPr lang="es-CL"/>
          </a:p>
        </p:txBody>
      </p:sp>
      <p:sp>
        <p:nvSpPr>
          <p:cNvPr id="36878" name="Rectangle 21"/>
          <p:cNvSpPr>
            <a:spLocks noChangeArrowheads="1"/>
          </p:cNvSpPr>
          <p:nvPr/>
        </p:nvSpPr>
        <p:spPr bwMode="auto">
          <a:xfrm>
            <a:off x="1403350" y="4171950"/>
            <a:ext cx="1878013" cy="276225"/>
          </a:xfrm>
          <a:prstGeom prst="rect">
            <a:avLst/>
          </a:prstGeom>
          <a:noFill/>
          <a:ln w="9525">
            <a:noFill/>
            <a:miter lim="800000"/>
            <a:headEnd/>
            <a:tailEnd/>
          </a:ln>
          <a:effectLst/>
        </p:spPr>
        <p:txBody>
          <a:bodyPr wrap="none" anchor="ctr">
            <a:spAutoFit/>
          </a:bodyPr>
          <a:lstStyle/>
          <a:p>
            <a:r>
              <a:rPr lang="es-ES_tradnl" sz="1200">
                <a:latin typeface="Times New Roman" pitchFamily="18" charset="0"/>
                <a:ea typeface="Tahoma" pitchFamily="34" charset="0"/>
                <a:cs typeface="Times New Roman" pitchFamily="18" charset="0"/>
              </a:rPr>
              <a:t>                                            </a:t>
            </a:r>
            <a:endParaRPr lang="es-ES">
              <a:ea typeface="Tahoma" pitchFamily="34" charset="0"/>
              <a:cs typeface="Times New Roman" pitchFamily="18" charset="0"/>
            </a:endParaRPr>
          </a:p>
        </p:txBody>
      </p:sp>
      <p:sp>
        <p:nvSpPr>
          <p:cNvPr id="36879" name="Rectangle 22"/>
          <p:cNvSpPr>
            <a:spLocks noChangeArrowheads="1"/>
          </p:cNvSpPr>
          <p:nvPr/>
        </p:nvSpPr>
        <p:spPr bwMode="auto">
          <a:xfrm>
            <a:off x="1403350" y="4310063"/>
            <a:ext cx="9144000" cy="0"/>
          </a:xfrm>
          <a:prstGeom prst="rect">
            <a:avLst/>
          </a:prstGeom>
          <a:noFill/>
          <a:ln w="9525">
            <a:noFill/>
            <a:miter lim="800000"/>
            <a:headEnd/>
            <a:tailEnd/>
          </a:ln>
          <a:effectLst/>
        </p:spPr>
        <p:txBody>
          <a:bodyPr wrap="none" anchor="ctr">
            <a:spAutoFit/>
          </a:bodyPr>
          <a:lstStyle/>
          <a:p>
            <a:r>
              <a:rPr lang="es-ES_tradnl" sz="1200">
                <a:latin typeface="Times New Roman" pitchFamily="18" charset="0"/>
                <a:ea typeface="Tahoma" pitchFamily="34" charset="0"/>
                <a:cs typeface="Times New Roman" pitchFamily="18" charset="0"/>
              </a:rPr>
              <a:t>   </a:t>
            </a:r>
            <a:endParaRPr lang="es-ES_tradnl">
              <a:ea typeface="Tahoma" pitchFamily="34" charset="0"/>
              <a:cs typeface="Times New Roman" pitchFamily="18" charset="0"/>
            </a:endParaRPr>
          </a:p>
        </p:txBody>
      </p:sp>
      <p:sp>
        <p:nvSpPr>
          <p:cNvPr id="36880" name="Rectangle 23"/>
          <p:cNvSpPr>
            <a:spLocks noChangeArrowheads="1"/>
          </p:cNvSpPr>
          <p:nvPr/>
        </p:nvSpPr>
        <p:spPr bwMode="auto">
          <a:xfrm rot="361317">
            <a:off x="1727200" y="3838575"/>
            <a:ext cx="5915025" cy="461963"/>
          </a:xfrm>
          <a:prstGeom prst="rect">
            <a:avLst/>
          </a:prstGeom>
          <a:noFill/>
          <a:ln w="9525">
            <a:noFill/>
            <a:miter lim="800000"/>
            <a:headEnd/>
            <a:tailEnd/>
          </a:ln>
          <a:effectLst/>
        </p:spPr>
        <p:txBody>
          <a:bodyPr wrap="none" anchor="ctr">
            <a:spAutoFit/>
          </a:bodyPr>
          <a:lstStyle/>
          <a:p>
            <a:r>
              <a:rPr lang="es-ES_tradnl" sz="1200">
                <a:latin typeface="Times New Roman" pitchFamily="18" charset="0"/>
                <a:ea typeface="Tahoma" pitchFamily="34" charset="0"/>
                <a:cs typeface="Times New Roman" pitchFamily="18" charset="0"/>
              </a:rPr>
              <a:t>                                                                                                                      Posici</a:t>
            </a:r>
            <a:r>
              <a:rPr lang="es-ES_tradnl" sz="1200">
                <a:ea typeface="Tahoma" pitchFamily="34" charset="0"/>
                <a:cs typeface="Times New Roman" pitchFamily="18" charset="0"/>
              </a:rPr>
              <a:t>ó</a:t>
            </a:r>
            <a:r>
              <a:rPr lang="es-ES_tradnl" sz="1200">
                <a:latin typeface="Times New Roman" pitchFamily="18" charset="0"/>
                <a:ea typeface="Tahoma" pitchFamily="34" charset="0"/>
                <a:cs typeface="Times New Roman" pitchFamily="18" charset="0"/>
              </a:rPr>
              <a:t>n final</a:t>
            </a:r>
            <a:endParaRPr lang="es-ES" sz="1100">
              <a:ea typeface="Tahoma" pitchFamily="34" charset="0"/>
              <a:cs typeface="Times New Roman" pitchFamily="18" charset="0"/>
            </a:endParaRPr>
          </a:p>
          <a:p>
            <a:r>
              <a:rPr lang="es-ES_tradnl" sz="1200">
                <a:latin typeface="Times New Roman" pitchFamily="18" charset="0"/>
                <a:ea typeface="Tahoma" pitchFamily="34" charset="0"/>
                <a:cs typeface="Times New Roman" pitchFamily="18" charset="0"/>
              </a:rPr>
              <a:t> Posici</a:t>
            </a:r>
            <a:r>
              <a:rPr lang="es-ES_tradnl" sz="1200">
                <a:ea typeface="Tahoma" pitchFamily="34" charset="0"/>
                <a:cs typeface="Times New Roman" pitchFamily="18" charset="0"/>
              </a:rPr>
              <a:t>ó</a:t>
            </a:r>
            <a:r>
              <a:rPr lang="es-ES_tradnl" sz="1200">
                <a:latin typeface="Times New Roman" pitchFamily="18" charset="0"/>
                <a:ea typeface="Tahoma" pitchFamily="34" charset="0"/>
                <a:cs typeface="Times New Roman" pitchFamily="18" charset="0"/>
              </a:rPr>
              <a:t>n inicial                 </a:t>
            </a:r>
            <a:r>
              <a:rPr lang="es-CL" sz="1200">
                <a:latin typeface="Times New Roman" pitchFamily="18" charset="0"/>
                <a:ea typeface="Tahoma" pitchFamily="34" charset="0"/>
                <a:cs typeface="Times New Roman" pitchFamily="18" charset="0"/>
              </a:rPr>
              <a:t>          </a:t>
            </a:r>
            <a:r>
              <a:rPr lang="es-ES_tradnl" sz="1200">
                <a:latin typeface="Times New Roman" pitchFamily="18" charset="0"/>
                <a:ea typeface="Tahoma" pitchFamily="34" charset="0"/>
                <a:cs typeface="Times New Roman" pitchFamily="18" charset="0"/>
              </a:rPr>
              <a:t>Desplazamiento                                                                    </a:t>
            </a:r>
            <a:endParaRPr lang="es-ES_tradnl"/>
          </a:p>
        </p:txBody>
      </p:sp>
      <p:sp>
        <p:nvSpPr>
          <p:cNvPr id="36881" name="Rectangle 24"/>
          <p:cNvSpPr>
            <a:spLocks noChangeArrowheads="1"/>
          </p:cNvSpPr>
          <p:nvPr/>
        </p:nvSpPr>
        <p:spPr bwMode="auto">
          <a:xfrm>
            <a:off x="1403350" y="4729163"/>
            <a:ext cx="9144000" cy="0"/>
          </a:xfrm>
          <a:prstGeom prst="rect">
            <a:avLst/>
          </a:prstGeom>
          <a:noFill/>
          <a:ln w="9525">
            <a:noFill/>
            <a:miter lim="800000"/>
            <a:headEnd/>
            <a:tailEnd/>
          </a:ln>
          <a:effectLst/>
        </p:spPr>
        <p:txBody>
          <a:bodyPr wrap="none" anchor="ctr">
            <a:spAutoFit/>
          </a:bodyPr>
          <a:lstStyle/>
          <a:p>
            <a:endParaRPr lang="es-CL"/>
          </a:p>
        </p:txBody>
      </p:sp>
      <p:sp>
        <p:nvSpPr>
          <p:cNvPr id="36882" name="Rectángulo 24"/>
          <p:cNvSpPr>
            <a:spLocks noChangeArrowheads="1"/>
          </p:cNvSpPr>
          <p:nvPr/>
        </p:nvSpPr>
        <p:spPr bwMode="auto">
          <a:xfrm>
            <a:off x="5580063" y="4527550"/>
            <a:ext cx="3216275" cy="369888"/>
          </a:xfrm>
          <a:prstGeom prst="rect">
            <a:avLst/>
          </a:prstGeom>
          <a:noFill/>
          <a:ln w="9525">
            <a:noFill/>
            <a:miter lim="800000"/>
            <a:headEnd/>
            <a:tailEnd/>
          </a:ln>
        </p:spPr>
        <p:txBody>
          <a:bodyPr wrap="none">
            <a:spAutoFit/>
          </a:bodyPr>
          <a:lstStyle/>
          <a:p>
            <a:r>
              <a:rPr lang="es-ES_tradnl">
                <a:latin typeface="Times New Roman" pitchFamily="18" charset="0"/>
                <a:ea typeface="Tahoma" pitchFamily="34" charset="0"/>
                <a:cs typeface="Times New Roman" pitchFamily="18" charset="0"/>
              </a:rPr>
              <a:t>Distancia recorrida (Trayectoria)</a:t>
            </a:r>
            <a:endParaRPr lang="es-ES" sz="1600">
              <a:ea typeface="Tahoma"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fontAlgn="auto">
              <a:spcAft>
                <a:spcPts val="0"/>
              </a:spcAft>
              <a:defRPr/>
            </a:pPr>
            <a:r>
              <a:rPr lang="es-MX" smtClean="0">
                <a:solidFill>
                  <a:schemeClr val="tx1">
                    <a:lumMod val="75000"/>
                    <a:lumOff val="25000"/>
                  </a:schemeClr>
                </a:solidFill>
              </a:rPr>
              <a:t>Rapidez y Velocidad</a:t>
            </a:r>
            <a:endParaRPr lang="es-ES" smtClean="0">
              <a:solidFill>
                <a:schemeClr val="tx1">
                  <a:lumMod val="75000"/>
                  <a:lumOff val="25000"/>
                </a:schemeClr>
              </a:solidFill>
            </a:endParaRPr>
          </a:p>
        </p:txBody>
      </p:sp>
      <p:sp>
        <p:nvSpPr>
          <p:cNvPr id="93187" name="Rectangle 3"/>
          <p:cNvSpPr>
            <a:spLocks noGrp="1" noChangeArrowheads="1"/>
          </p:cNvSpPr>
          <p:nvPr>
            <p:ph type="body" sz="half" idx="1"/>
          </p:nvPr>
        </p:nvSpPr>
        <p:spPr>
          <a:xfrm>
            <a:off x="457200" y="1600200"/>
            <a:ext cx="5122912" cy="4133056"/>
          </a:xfrm>
        </p:spPr>
        <p:txBody>
          <a:bodyPr rtlCol="0">
            <a:normAutofit fontScale="62500" lnSpcReduction="20000"/>
          </a:bodyPr>
          <a:lstStyle/>
          <a:p>
            <a:pPr marL="91440" indent="-91440" fontAlgn="auto">
              <a:buFont typeface="Wingdings" panose="05000000000000000000" pitchFamily="2" charset="2"/>
              <a:buNone/>
              <a:defRPr/>
            </a:pPr>
            <a:endParaRPr lang="x-none" dirty="0" smtClean="0">
              <a:solidFill>
                <a:schemeClr val="tx1">
                  <a:lumMod val="75000"/>
                  <a:lumOff val="25000"/>
                </a:schemeClr>
              </a:solidFill>
            </a:endParaRPr>
          </a:p>
          <a:p>
            <a:pPr marL="91440" indent="-91440" fontAlgn="auto">
              <a:buFont typeface="Wingdings" panose="05000000000000000000" pitchFamily="2" charset="2"/>
              <a:buNone/>
              <a:defRPr/>
            </a:pPr>
            <a:r>
              <a:rPr lang="es-MX" dirty="0" smtClean="0">
                <a:solidFill>
                  <a:schemeClr val="tx1">
                    <a:lumMod val="75000"/>
                    <a:lumOff val="25000"/>
                  </a:schemeClr>
                </a:solidFill>
              </a:rPr>
              <a:t>Rapidez y velocidad son dos magnitudes cinemáticas que suelen confundirse con frecuencia. </a:t>
            </a:r>
          </a:p>
          <a:p>
            <a:pPr marL="91440" indent="-91440" fontAlgn="auto">
              <a:buFont typeface="Wingdings" panose="05000000000000000000" pitchFamily="2" charset="2"/>
              <a:buNone/>
              <a:defRPr/>
            </a:pPr>
            <a:r>
              <a:rPr lang="es-MX" dirty="0" smtClean="0">
                <a:solidFill>
                  <a:schemeClr val="tx1">
                    <a:lumMod val="75000"/>
                    <a:lumOff val="25000"/>
                  </a:schemeClr>
                </a:solidFill>
              </a:rPr>
              <a:t>Recuerda que </a:t>
            </a:r>
            <a:r>
              <a:rPr lang="es-MX" b="1" dirty="0" smtClean="0">
                <a:solidFill>
                  <a:schemeClr val="tx1">
                    <a:lumMod val="75000"/>
                    <a:lumOff val="25000"/>
                  </a:schemeClr>
                </a:solidFill>
                <a:hlinkClick r:id="rId2"/>
              </a:rPr>
              <a:t>la distancia recorrida y el desplazamiento efectuado</a:t>
            </a:r>
            <a:r>
              <a:rPr lang="es-MX" dirty="0" smtClean="0">
                <a:solidFill>
                  <a:schemeClr val="tx1">
                    <a:lumMod val="75000"/>
                    <a:lumOff val="25000"/>
                  </a:schemeClr>
                </a:solidFill>
              </a:rPr>
              <a:t> por un móvil son dos magnitudes diferentes. </a:t>
            </a:r>
          </a:p>
          <a:p>
            <a:pPr marL="91440" indent="-91440" fontAlgn="auto">
              <a:buFont typeface="Wingdings" panose="05000000000000000000" pitchFamily="2" charset="2"/>
              <a:buNone/>
              <a:defRPr/>
            </a:pPr>
            <a:r>
              <a:rPr lang="es-MX" dirty="0" smtClean="0">
                <a:solidFill>
                  <a:schemeClr val="tx1">
                    <a:lumMod val="75000"/>
                    <a:lumOff val="25000"/>
                  </a:schemeClr>
                </a:solidFill>
              </a:rPr>
              <a:t>Precisamente por eso, cuando las relacionamos con el tiempo, también obtenemos dos magnitudes diferentes. </a:t>
            </a:r>
          </a:p>
          <a:p>
            <a:pPr marL="91440" indent="-91440" fontAlgn="auto">
              <a:buFont typeface="Wingdings" panose="05000000000000000000" pitchFamily="2" charset="2"/>
              <a:buNone/>
              <a:defRPr/>
            </a:pPr>
            <a:r>
              <a:rPr lang="es-MX" dirty="0" smtClean="0">
                <a:solidFill>
                  <a:schemeClr val="tx1">
                    <a:lumMod val="75000"/>
                    <a:lumOff val="25000"/>
                  </a:schemeClr>
                </a:solidFill>
              </a:rPr>
              <a:t>La </a:t>
            </a:r>
            <a:r>
              <a:rPr lang="es-MX" b="1" dirty="0" smtClean="0">
                <a:solidFill>
                  <a:schemeClr val="tx1">
                    <a:lumMod val="75000"/>
                    <a:lumOff val="25000"/>
                  </a:schemeClr>
                </a:solidFill>
              </a:rPr>
              <a:t>rapidez</a:t>
            </a:r>
            <a:r>
              <a:rPr lang="es-MX" dirty="0" smtClean="0">
                <a:solidFill>
                  <a:schemeClr val="tx1">
                    <a:lumMod val="75000"/>
                    <a:lumOff val="25000"/>
                  </a:schemeClr>
                </a:solidFill>
              </a:rPr>
              <a:t> es una </a:t>
            </a:r>
            <a:r>
              <a:rPr lang="es-MX" b="1" dirty="0" smtClean="0">
                <a:solidFill>
                  <a:schemeClr val="tx1">
                    <a:lumMod val="75000"/>
                    <a:lumOff val="25000"/>
                  </a:schemeClr>
                </a:solidFill>
                <a:hlinkClick r:id="rId3"/>
              </a:rPr>
              <a:t>magnitud escalar</a:t>
            </a:r>
            <a:r>
              <a:rPr lang="es-MX" dirty="0" smtClean="0">
                <a:solidFill>
                  <a:schemeClr val="tx1">
                    <a:lumMod val="75000"/>
                    <a:lumOff val="25000"/>
                  </a:schemeClr>
                </a:solidFill>
              </a:rPr>
              <a:t> que relaciona la distancia recorrida con el tiempo. </a:t>
            </a:r>
          </a:p>
          <a:p>
            <a:pPr marL="91440" indent="-91440" fontAlgn="auto">
              <a:buFont typeface="Wingdings" panose="05000000000000000000" pitchFamily="2" charset="2"/>
              <a:buNone/>
              <a:defRPr/>
            </a:pPr>
            <a:r>
              <a:rPr lang="es-MX" dirty="0" smtClean="0">
                <a:solidFill>
                  <a:schemeClr val="tx1">
                    <a:lumMod val="75000"/>
                    <a:lumOff val="25000"/>
                  </a:schemeClr>
                </a:solidFill>
              </a:rPr>
              <a:t>La </a:t>
            </a:r>
            <a:r>
              <a:rPr lang="es-MX" b="1" dirty="0" smtClean="0">
                <a:solidFill>
                  <a:schemeClr val="tx1">
                    <a:lumMod val="75000"/>
                    <a:lumOff val="25000"/>
                  </a:schemeClr>
                </a:solidFill>
              </a:rPr>
              <a:t>velocidad</a:t>
            </a:r>
            <a:r>
              <a:rPr lang="es-MX" dirty="0" smtClean="0">
                <a:solidFill>
                  <a:schemeClr val="tx1">
                    <a:lumMod val="75000"/>
                    <a:lumOff val="25000"/>
                  </a:schemeClr>
                </a:solidFill>
              </a:rPr>
              <a:t> es una </a:t>
            </a:r>
            <a:r>
              <a:rPr lang="es-MX" b="1" dirty="0" smtClean="0">
                <a:solidFill>
                  <a:schemeClr val="tx1">
                    <a:lumMod val="75000"/>
                    <a:lumOff val="25000"/>
                  </a:schemeClr>
                </a:solidFill>
                <a:hlinkClick r:id="rId3"/>
              </a:rPr>
              <a:t>magnitud vectorial</a:t>
            </a:r>
            <a:r>
              <a:rPr lang="es-MX" dirty="0" smtClean="0">
                <a:solidFill>
                  <a:schemeClr val="tx1">
                    <a:lumMod val="75000"/>
                    <a:lumOff val="25000"/>
                  </a:schemeClr>
                </a:solidFill>
              </a:rPr>
              <a:t> que relaciona el cambio de posición (o desplazamiento) con el tiempo. </a:t>
            </a:r>
            <a:endParaRPr lang="es-ES" dirty="0" smtClean="0">
              <a:solidFill>
                <a:schemeClr val="tx1">
                  <a:lumMod val="75000"/>
                  <a:lumOff val="25000"/>
                </a:schemeClr>
              </a:solidFill>
            </a:endParaRPr>
          </a:p>
          <a:p>
            <a:pPr marL="91440" indent="-91440" fontAlgn="auto">
              <a:defRPr/>
            </a:pPr>
            <a:endParaRPr lang="es-ES" dirty="0" smtClean="0">
              <a:solidFill>
                <a:schemeClr val="tx1">
                  <a:lumMod val="75000"/>
                  <a:lumOff val="25000"/>
                </a:schemeClr>
              </a:solidFill>
            </a:endParaRPr>
          </a:p>
        </p:txBody>
      </p:sp>
      <p:pic>
        <p:nvPicPr>
          <p:cNvPr id="37892" name="Picture 4" descr="Distancia y Desplazamiento"/>
          <p:cNvPicPr>
            <a:picLocks noGrp="1" noChangeAspect="1" noChangeArrowheads="1"/>
          </p:cNvPicPr>
          <p:nvPr>
            <p:ph sz="half" idx="2"/>
          </p:nvPr>
        </p:nvPicPr>
        <p:blipFill>
          <a:blip r:embed="rId4" cstate="print"/>
          <a:srcRect/>
          <a:stretch>
            <a:fillRect/>
          </a:stretch>
        </p:blipFill>
        <p:spPr>
          <a:xfrm>
            <a:off x="5651500" y="2852738"/>
            <a:ext cx="3241675" cy="1873250"/>
          </a:xfrm>
          <a:noFill/>
        </p:spPr>
      </p:pic>
      <p:sp>
        <p:nvSpPr>
          <p:cNvPr id="5" name="Marcador de número de diapositiva 6"/>
          <p:cNvSpPr>
            <a:spLocks noGrp="1"/>
          </p:cNvSpPr>
          <p:nvPr>
            <p:ph type="sldNum" sz="quarter" idx="12"/>
          </p:nvPr>
        </p:nvSpPr>
        <p:spPr/>
        <p:txBody>
          <a:bodyPr/>
          <a:lstStyle/>
          <a:p>
            <a:fld id="{6E1A260D-7026-45F5-A99C-72A4834588A4}" type="slidenum">
              <a:rPr lang="es-MX"/>
              <a:pPr/>
              <a:t>7</a:t>
            </a:fld>
            <a:endParaRPr lang="es-MX"/>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93186"/>
                                        </p:tgtEl>
                                        <p:attrNameLst>
                                          <p:attrName>style.visibility</p:attrName>
                                        </p:attrNameLst>
                                      </p:cBhvr>
                                      <p:to>
                                        <p:strVal val="visible"/>
                                      </p:to>
                                    </p:set>
                                    <p:anim calcmode="lin" valueType="num">
                                      <p:cBhvr>
                                        <p:cTn id="7" dur="500" fill="hold"/>
                                        <p:tgtEl>
                                          <p:spTgt spid="93186"/>
                                        </p:tgtEl>
                                        <p:attrNameLst>
                                          <p:attrName>ppt_w</p:attrName>
                                        </p:attrNameLst>
                                      </p:cBhvr>
                                      <p:tavLst>
                                        <p:tav tm="0">
                                          <p:val>
                                            <p:fltVal val="0"/>
                                          </p:val>
                                        </p:tav>
                                        <p:tav tm="100000">
                                          <p:val>
                                            <p:strVal val="#ppt_w"/>
                                          </p:val>
                                        </p:tav>
                                      </p:tavLst>
                                    </p:anim>
                                    <p:anim calcmode="lin" valueType="num">
                                      <p:cBhvr>
                                        <p:cTn id="8" dur="500" fill="hold"/>
                                        <p:tgtEl>
                                          <p:spTgt spid="93186"/>
                                        </p:tgtEl>
                                        <p:attrNameLst>
                                          <p:attrName>ppt_h</p:attrName>
                                        </p:attrNameLst>
                                      </p:cBhvr>
                                      <p:tavLst>
                                        <p:tav tm="0">
                                          <p:val>
                                            <p:fltVal val="0"/>
                                          </p:val>
                                        </p:tav>
                                        <p:tav tm="100000">
                                          <p:val>
                                            <p:strVal val="#ppt_h"/>
                                          </p:val>
                                        </p:tav>
                                      </p:tavLst>
                                    </p:anim>
                                    <p:animEffect transition="in" filter="fade">
                                      <p:cBhvr>
                                        <p:cTn id="9" dur="500"/>
                                        <p:tgtEl>
                                          <p:spTgt spid="9318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93187">
                                            <p:txEl>
                                              <p:pRg st="1" end="1"/>
                                            </p:txEl>
                                          </p:spTgt>
                                        </p:tgtEl>
                                        <p:attrNameLst>
                                          <p:attrName>style.visibility</p:attrName>
                                        </p:attrNameLst>
                                      </p:cBhvr>
                                      <p:to>
                                        <p:strVal val="visible"/>
                                      </p:to>
                                    </p:set>
                                    <p:animEffect transition="in" filter="fade">
                                      <p:cBhvr>
                                        <p:cTn id="14" dur="1000">
                                          <p:stCondLst>
                                            <p:cond delay="0"/>
                                          </p:stCondLst>
                                        </p:cTn>
                                        <p:tgtEl>
                                          <p:spTgt spid="93187">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Effect transition="in" filter="fade">
                                      <p:cBhvr>
                                        <p:cTn id="19" dur="1000">
                                          <p:stCondLst>
                                            <p:cond delay="0"/>
                                          </p:stCondLst>
                                        </p:cTn>
                                        <p:tgtEl>
                                          <p:spTgt spid="93187">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3187">
                                            <p:txEl>
                                              <p:pRg st="3" end="3"/>
                                            </p:txEl>
                                          </p:spTgt>
                                        </p:tgtEl>
                                        <p:attrNameLst>
                                          <p:attrName>style.visibility</p:attrName>
                                        </p:attrNameLst>
                                      </p:cBhvr>
                                      <p:to>
                                        <p:strVal val="visible"/>
                                      </p:to>
                                    </p:set>
                                    <p:animEffect transition="in" filter="fade">
                                      <p:cBhvr>
                                        <p:cTn id="24" dur="1000">
                                          <p:stCondLst>
                                            <p:cond delay="0"/>
                                          </p:stCondLst>
                                        </p:cTn>
                                        <p:tgtEl>
                                          <p:spTgt spid="93187">
                                            <p:txEl>
                                              <p:pRg st="3" end="3"/>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93187">
                                            <p:txEl>
                                              <p:pRg st="4" end="4"/>
                                            </p:txEl>
                                          </p:spTgt>
                                        </p:tgtEl>
                                        <p:attrNameLst>
                                          <p:attrName>style.visibility</p:attrName>
                                        </p:attrNameLst>
                                      </p:cBhvr>
                                      <p:to>
                                        <p:strVal val="visible"/>
                                      </p:to>
                                    </p:set>
                                    <p:animEffect transition="in" filter="fade">
                                      <p:cBhvr>
                                        <p:cTn id="29" dur="1000">
                                          <p:stCondLst>
                                            <p:cond delay="0"/>
                                          </p:stCondLst>
                                        </p:cTn>
                                        <p:tgtEl>
                                          <p:spTgt spid="93187">
                                            <p:txEl>
                                              <p:pRg st="4" end="4"/>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93187">
                                            <p:txEl>
                                              <p:pRg st="5" end="5"/>
                                            </p:txEl>
                                          </p:spTgt>
                                        </p:tgtEl>
                                        <p:attrNameLst>
                                          <p:attrName>style.visibility</p:attrName>
                                        </p:attrNameLst>
                                      </p:cBhvr>
                                      <p:to>
                                        <p:strVal val="visible"/>
                                      </p:to>
                                    </p:set>
                                    <p:animEffect transition="in" filter="fade">
                                      <p:cBhvr>
                                        <p:cTn id="34" dur="1000">
                                          <p:stCondLst>
                                            <p:cond delay="0"/>
                                          </p:stCondLst>
                                        </p:cTn>
                                        <p:tgtEl>
                                          <p:spTgt spid="931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p:bldP spid="9318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s-MX" b="1" smtClean="0"/>
              <a:t>Rapidez media</a:t>
            </a:r>
            <a:r>
              <a:rPr lang="es-MX" smtClean="0"/>
              <a:t> </a:t>
            </a:r>
            <a:endParaRPr lang="es-ES" smtClean="0"/>
          </a:p>
        </p:txBody>
      </p:sp>
      <p:sp>
        <p:nvSpPr>
          <p:cNvPr id="38915" name="Rectangle 3"/>
          <p:cNvSpPr>
            <a:spLocks noGrp="1" noChangeArrowheads="1"/>
          </p:cNvSpPr>
          <p:nvPr>
            <p:ph type="body" sz="half" idx="1"/>
          </p:nvPr>
        </p:nvSpPr>
        <p:spPr>
          <a:xfrm>
            <a:off x="457200" y="1600200"/>
            <a:ext cx="7570788" cy="3629025"/>
          </a:xfrm>
        </p:spPr>
        <p:txBody>
          <a:bodyPr/>
          <a:lstStyle/>
          <a:p>
            <a:pPr>
              <a:lnSpc>
                <a:spcPct val="80000"/>
              </a:lnSpc>
              <a:buFont typeface="Wingdings" pitchFamily="2" charset="2"/>
              <a:buNone/>
            </a:pPr>
            <a:r>
              <a:rPr lang="es-MX" sz="1800" smtClean="0"/>
              <a:t>La rapidez media de un cuerpo es la relación entre la distancia que recorre y el tiempo que tarda en recorrerla. Si la rapidez media de un coche es 80 km/h, esto quiere decir que el coche coche recorre una distancia de 80 km en cada hora.</a:t>
            </a:r>
          </a:p>
          <a:p>
            <a:pPr>
              <a:lnSpc>
                <a:spcPct val="80000"/>
              </a:lnSpc>
              <a:buFont typeface="Wingdings" pitchFamily="2" charset="2"/>
              <a:buNone/>
            </a:pPr>
            <a:r>
              <a:rPr lang="es-MX" sz="1800" smtClean="0"/>
              <a:t>Decir que la rapidez media es la </a:t>
            </a:r>
            <a:r>
              <a:rPr lang="es-MX" sz="1800" b="1" smtClean="0"/>
              <a:t>relación</a:t>
            </a:r>
            <a:r>
              <a:rPr lang="es-MX" sz="1800" smtClean="0"/>
              <a:t> entre la distancia y el tiempo, es equivalente a decir que se trata del </a:t>
            </a:r>
            <a:r>
              <a:rPr lang="es-MX" sz="1800" b="1" smtClean="0"/>
              <a:t>cociente</a:t>
            </a:r>
            <a:r>
              <a:rPr lang="es-MX" sz="1800" smtClean="0"/>
              <a:t> entre la distancia y el tiempo.</a:t>
            </a:r>
          </a:p>
          <a:p>
            <a:pPr>
              <a:lnSpc>
                <a:spcPct val="80000"/>
              </a:lnSpc>
              <a:buFont typeface="Wingdings" pitchFamily="2" charset="2"/>
              <a:buNone/>
            </a:pPr>
            <a:r>
              <a:rPr lang="es-MX" sz="1800" smtClean="0"/>
              <a:t>Por ejemplo, si un coche recorre 150 km en 3 horas, su rapidez media es: </a:t>
            </a:r>
          </a:p>
          <a:p>
            <a:pPr>
              <a:lnSpc>
                <a:spcPct val="80000"/>
              </a:lnSpc>
              <a:buFont typeface="Wingdings" pitchFamily="2" charset="2"/>
              <a:buNone/>
            </a:pPr>
            <a:r>
              <a:rPr lang="es-MX" sz="1800" smtClean="0"/>
              <a:t>150 km / 3h = 50 km/h</a:t>
            </a:r>
          </a:p>
          <a:p>
            <a:pPr>
              <a:lnSpc>
                <a:spcPct val="80000"/>
              </a:lnSpc>
              <a:buFont typeface="Wingdings" pitchFamily="2" charset="2"/>
              <a:buNone/>
            </a:pPr>
            <a:r>
              <a:rPr lang="es-MX" sz="1800" smtClean="0"/>
              <a:t>¿Podrías calcular la distancia que recorrería el coche anterior en media hora?</a:t>
            </a:r>
            <a:r>
              <a:rPr lang="es-ES" sz="1800" smtClean="0"/>
              <a:t> </a:t>
            </a:r>
          </a:p>
          <a:p>
            <a:pPr>
              <a:lnSpc>
                <a:spcPct val="80000"/>
              </a:lnSpc>
              <a:buFont typeface="Wingdings" pitchFamily="2" charset="2"/>
              <a:buNone/>
            </a:pPr>
            <a:r>
              <a:rPr lang="es-MX" sz="1800" smtClean="0"/>
              <a:t>La velocidad media relaciona el cambio de la posición con el tiempo empleado en efectuar dicho cambio. </a:t>
            </a:r>
          </a:p>
          <a:p>
            <a:pPr>
              <a:lnSpc>
                <a:spcPct val="80000"/>
              </a:lnSpc>
            </a:pPr>
            <a:endParaRPr lang="es-MX" sz="1800" smtClean="0"/>
          </a:p>
          <a:p>
            <a:pPr>
              <a:lnSpc>
                <a:spcPct val="80000"/>
              </a:lnSpc>
            </a:pPr>
            <a:endParaRPr lang="es-ES" sz="1800" smtClean="0"/>
          </a:p>
          <a:p>
            <a:pPr>
              <a:lnSpc>
                <a:spcPct val="80000"/>
              </a:lnSpc>
            </a:pPr>
            <a:endParaRPr lang="es-ES" sz="1800" smtClean="0"/>
          </a:p>
          <a:p>
            <a:pPr>
              <a:lnSpc>
                <a:spcPct val="80000"/>
              </a:lnSpc>
            </a:pPr>
            <a:endParaRPr lang="es-ES" sz="1800" smtClean="0"/>
          </a:p>
        </p:txBody>
      </p:sp>
      <p:sp>
        <p:nvSpPr>
          <p:cNvPr id="5" name="Marcador de número de diapositiva 6"/>
          <p:cNvSpPr>
            <a:spLocks noGrp="1"/>
          </p:cNvSpPr>
          <p:nvPr>
            <p:ph type="sldNum" sz="quarter" idx="12"/>
          </p:nvPr>
        </p:nvSpPr>
        <p:spPr/>
        <p:txBody>
          <a:bodyPr/>
          <a:lstStyle/>
          <a:p>
            <a:fld id="{1788B7B3-08FF-4D1F-A9D2-4BC7D6862014}" type="slidenum">
              <a:rPr lang="es-ES"/>
              <a:pPr/>
              <a:t>8</a:t>
            </a:fld>
            <a:endParaRPr lang="es-E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s-ES" smtClean="0"/>
              <a:t>ACTIVIDAD</a:t>
            </a:r>
          </a:p>
        </p:txBody>
      </p:sp>
      <p:sp>
        <p:nvSpPr>
          <p:cNvPr id="99331" name="Rectangle 3"/>
          <p:cNvSpPr>
            <a:spLocks noGrp="1" noChangeArrowheads="1"/>
          </p:cNvSpPr>
          <p:nvPr>
            <p:ph type="body" sz="half" idx="1"/>
          </p:nvPr>
        </p:nvSpPr>
        <p:spPr>
          <a:xfrm>
            <a:off x="1187450" y="2017713"/>
            <a:ext cx="7353300" cy="1266825"/>
          </a:xfrm>
        </p:spPr>
        <p:txBody>
          <a:bodyPr/>
          <a:lstStyle/>
          <a:p>
            <a:r>
              <a:rPr lang="es-MX" sz="2000" smtClean="0"/>
              <a:t>Una persona pasea desde A hasta B, retrocede hasta C y retrocede de nuevo para alcanzar el punto D. Calcula su rapidez media y su velocidad media con los datos del gráfico</a:t>
            </a:r>
            <a:r>
              <a:rPr lang="es-ES" sz="2000" smtClean="0"/>
              <a:t> </a:t>
            </a:r>
          </a:p>
          <a:p>
            <a:endParaRPr lang="es-ES" sz="2000" smtClean="0"/>
          </a:p>
          <a:p>
            <a:endParaRPr lang="es-ES" smtClean="0"/>
          </a:p>
        </p:txBody>
      </p:sp>
      <p:pic>
        <p:nvPicPr>
          <p:cNvPr id="39940" name="Picture 4" descr="velo1"/>
          <p:cNvPicPr>
            <a:picLocks noGrp="1" noChangeAspect="1" noChangeArrowheads="1"/>
          </p:cNvPicPr>
          <p:nvPr>
            <p:ph sz="half" idx="2"/>
          </p:nvPr>
        </p:nvPicPr>
        <p:blipFill>
          <a:blip r:embed="rId2" cstate="print"/>
          <a:srcRect/>
          <a:stretch>
            <a:fillRect/>
          </a:stretch>
        </p:blipFill>
        <p:spPr>
          <a:xfrm>
            <a:off x="1619250" y="3429000"/>
            <a:ext cx="6394450" cy="1514475"/>
          </a:xfrm>
          <a:noFill/>
        </p:spPr>
      </p:pic>
      <p:sp>
        <p:nvSpPr>
          <p:cNvPr id="5" name="Marcador de número de diapositiva 6"/>
          <p:cNvSpPr>
            <a:spLocks noGrp="1"/>
          </p:cNvSpPr>
          <p:nvPr>
            <p:ph type="sldNum" sz="quarter" idx="12"/>
          </p:nvPr>
        </p:nvSpPr>
        <p:spPr/>
        <p:txBody>
          <a:bodyPr/>
          <a:lstStyle/>
          <a:p>
            <a:fld id="{571615FE-4655-48D6-A896-FEBCED59266D}" type="slidenum">
              <a:rPr lang="es-MX"/>
              <a:pPr/>
              <a:t>9</a:t>
            </a:fld>
            <a:endParaRPr lang="es-MX"/>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99330"/>
                                        </p:tgtEl>
                                        <p:attrNameLst>
                                          <p:attrName>style.visibility</p:attrName>
                                        </p:attrNameLst>
                                      </p:cBhvr>
                                      <p:to>
                                        <p:strVal val="visible"/>
                                      </p:to>
                                    </p:set>
                                    <p:animEffect transition="in" filter="fade">
                                      <p:cBhvr>
                                        <p:cTn id="7" dur="800" decel="100000"/>
                                        <p:tgtEl>
                                          <p:spTgt spid="99330"/>
                                        </p:tgtEl>
                                      </p:cBhvr>
                                    </p:animEffect>
                                    <p:anim calcmode="lin" valueType="num">
                                      <p:cBhvr>
                                        <p:cTn id="8" dur="800" decel="100000" fill="hold"/>
                                        <p:tgtEl>
                                          <p:spTgt spid="99330"/>
                                        </p:tgtEl>
                                        <p:attrNameLst>
                                          <p:attrName>style.rotation</p:attrName>
                                        </p:attrNameLst>
                                      </p:cBhvr>
                                      <p:tavLst>
                                        <p:tav tm="0">
                                          <p:val>
                                            <p:fltVal val="-90"/>
                                          </p:val>
                                        </p:tav>
                                        <p:tav tm="100000">
                                          <p:val>
                                            <p:fltVal val="0"/>
                                          </p:val>
                                        </p:tav>
                                      </p:tavLst>
                                    </p:anim>
                                    <p:anim calcmode="lin" valueType="num">
                                      <p:cBhvr>
                                        <p:cTn id="9" dur="800" decel="100000" fill="hold"/>
                                        <p:tgtEl>
                                          <p:spTgt spid="99330"/>
                                        </p:tgtEl>
                                        <p:attrNameLst>
                                          <p:attrName>ppt_x</p:attrName>
                                        </p:attrNameLst>
                                      </p:cBhvr>
                                      <p:tavLst>
                                        <p:tav tm="0">
                                          <p:val>
                                            <p:strVal val="#ppt_x+0.4"/>
                                          </p:val>
                                        </p:tav>
                                        <p:tav tm="100000">
                                          <p:val>
                                            <p:strVal val="#ppt_x-0.05"/>
                                          </p:val>
                                        </p:tav>
                                      </p:tavLst>
                                    </p:anim>
                                    <p:anim calcmode="lin" valueType="num">
                                      <p:cBhvr>
                                        <p:cTn id="10" dur="800" decel="100000" fill="hold"/>
                                        <p:tgtEl>
                                          <p:spTgt spid="9933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933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9330"/>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99331">
                                            <p:txEl>
                                              <p:pRg st="0" end="0"/>
                                            </p:txEl>
                                          </p:spTgt>
                                        </p:tgtEl>
                                        <p:attrNameLst>
                                          <p:attrName>style.visibility</p:attrName>
                                        </p:attrNameLst>
                                      </p:cBhvr>
                                      <p:to>
                                        <p:strVal val="visible"/>
                                      </p:to>
                                    </p:set>
                                    <p:animEffect transition="in" filter="fade">
                                      <p:cBhvr>
                                        <p:cTn id="17" dur="1000"/>
                                        <p:tgtEl>
                                          <p:spTgt spid="99331">
                                            <p:txEl>
                                              <p:pRg st="0" end="0"/>
                                            </p:txEl>
                                          </p:spTgt>
                                        </p:tgtEl>
                                      </p:cBhvr>
                                    </p:animEffect>
                                    <p:anim calcmode="lin" valueType="num">
                                      <p:cBhvr>
                                        <p:cTn id="18" dur="1000" fill="hold"/>
                                        <p:tgtEl>
                                          <p:spTgt spid="99331">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9933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1"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5363</TotalTime>
  <Words>1203</Words>
  <Application>Microsoft Office PowerPoint</Application>
  <PresentationFormat>Presentación en pantalla (4:3)</PresentationFormat>
  <Paragraphs>139</Paragraphs>
  <Slides>22</Slides>
  <Notes>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22</vt:i4>
      </vt:variant>
    </vt:vector>
  </HeadingPairs>
  <TitlesOfParts>
    <vt:vector size="28" baseType="lpstr">
      <vt:lpstr>Calibri</vt:lpstr>
      <vt:lpstr>Arial</vt:lpstr>
      <vt:lpstr>Arial Black</vt:lpstr>
      <vt:lpstr>Times New Roman</vt:lpstr>
      <vt:lpstr>Wingdings</vt:lpstr>
      <vt:lpstr>Tema de Office</vt:lpstr>
      <vt:lpstr>EL MOVIMIENTO</vt:lpstr>
      <vt:lpstr>INTRODUCCIÓN</vt:lpstr>
      <vt:lpstr>Diapositiva 3</vt:lpstr>
      <vt:lpstr>La Posición</vt:lpstr>
      <vt:lpstr> TRAYECTORIA</vt:lpstr>
      <vt:lpstr>Desplazamiento</vt:lpstr>
      <vt:lpstr>Rapidez y Velocidad</vt:lpstr>
      <vt:lpstr>Rapidez media </vt:lpstr>
      <vt:lpstr>ACTIVIDAD</vt:lpstr>
      <vt:lpstr>SOLUCIÓN DE LA ACTIVIDAD</vt:lpstr>
      <vt:lpstr>Velocidad instantánea y rapidez instantánea </vt:lpstr>
      <vt:lpstr>Diapositiva 12</vt:lpstr>
      <vt:lpstr>Algunos datos interesantes </vt:lpstr>
      <vt:lpstr>Diapositiva 14</vt:lpstr>
      <vt:lpstr>Diapositiva 15</vt:lpstr>
      <vt:lpstr>LOS VELOCES Y LOS LENTOS</vt:lpstr>
      <vt:lpstr>Diapositiva 17</vt:lpstr>
      <vt:lpstr>Diapositiva 18</vt:lpstr>
      <vt:lpstr>Diapositiva 19</vt:lpstr>
      <vt:lpstr>Diapositiva 20</vt:lpstr>
      <vt:lpstr>Diapositiva 21</vt:lpstr>
      <vt:lpstr>BIBLIOGRAFÍA</vt:lpstr>
    </vt:vector>
  </TitlesOfParts>
  <Company>Windows uE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Eduardo Cerda Rojas</dc:creator>
  <cp:lastModifiedBy>erwin</cp:lastModifiedBy>
  <cp:revision>361</cp:revision>
  <dcterms:created xsi:type="dcterms:W3CDTF">2011-07-28T07:28:36Z</dcterms:created>
  <dcterms:modified xsi:type="dcterms:W3CDTF">2015-03-16T02:48:20Z</dcterms:modified>
</cp:coreProperties>
</file>